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2" r:id="rId5"/>
    <p:sldId id="273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Libby" initials="CL" lastIdx="1" clrIdx="0">
    <p:extLst>
      <p:ext uri="{19B8F6BF-5375-455C-9EA6-DF929625EA0E}">
        <p15:presenceInfo xmlns:p15="http://schemas.microsoft.com/office/powerpoint/2012/main" userId="S-1-5-21-2546082034-3029323227-460050792-2733" providerId="AD"/>
      </p:ext>
    </p:extLst>
  </p:cmAuthor>
  <p:cmAuthor id="2" name="Cindy Libby" initials="CL [2]" lastIdx="1" clrIdx="1">
    <p:extLst>
      <p:ext uri="{19B8F6BF-5375-455C-9EA6-DF929625EA0E}">
        <p15:presenceInfo xmlns:p15="http://schemas.microsoft.com/office/powerpoint/2012/main" userId="S-1-5-21-1511036297-445873204-2361983326-36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03"/>
    <p:restoredTop sz="96208"/>
  </p:normalViewPr>
  <p:slideViewPr>
    <p:cSldViewPr snapToGrid="0" snapToObjects="1">
      <p:cViewPr>
        <p:scale>
          <a:sx n="65" d="100"/>
          <a:sy n="65" d="100"/>
        </p:scale>
        <p:origin x="18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Libby" userId="ed063ced-434f-42ff-8a07-70cde6e7d2cf" providerId="ADAL" clId="{B83AE1BB-0077-4A13-8C78-322948B9477D}"/>
    <pc:docChg chg="custSel addSld delSld modSld">
      <pc:chgData name="Cindy Libby" userId="ed063ced-434f-42ff-8a07-70cde6e7d2cf" providerId="ADAL" clId="{B83AE1BB-0077-4A13-8C78-322948B9477D}" dt="2025-05-23T19:59:04.401" v="337" actId="1076"/>
      <pc:docMkLst>
        <pc:docMk/>
      </pc:docMkLst>
      <pc:sldChg chg="modSp">
        <pc:chgData name="Cindy Libby" userId="ed063ced-434f-42ff-8a07-70cde6e7d2cf" providerId="ADAL" clId="{B83AE1BB-0077-4A13-8C78-322948B9477D}" dt="2025-05-23T19:50:53.090" v="326" actId="255"/>
        <pc:sldMkLst>
          <pc:docMk/>
          <pc:sldMk cId="3638177705" sldId="272"/>
        </pc:sldMkLst>
        <pc:spChg chg="mod">
          <ac:chgData name="Cindy Libby" userId="ed063ced-434f-42ff-8a07-70cde6e7d2cf" providerId="ADAL" clId="{B83AE1BB-0077-4A13-8C78-322948B9477D}" dt="2025-05-23T19:50:53.090" v="326" actId="255"/>
          <ac:spMkLst>
            <pc:docMk/>
            <pc:sldMk cId="3638177705" sldId="272"/>
            <ac:spMk id="3" creationId="{92F6DE6E-E3FC-4CFC-8B99-BFE8DBB1FC89}"/>
          </ac:spMkLst>
        </pc:spChg>
        <pc:spChg chg="mod">
          <ac:chgData name="Cindy Libby" userId="ed063ced-434f-42ff-8a07-70cde6e7d2cf" providerId="ADAL" clId="{B83AE1BB-0077-4A13-8C78-322948B9477D}" dt="2025-05-23T19:50:08.725" v="312" actId="255"/>
          <ac:spMkLst>
            <pc:docMk/>
            <pc:sldMk cId="3638177705" sldId="272"/>
            <ac:spMk id="6" creationId="{59B6D92A-E10F-43D5-B7CC-1FC2237B79A6}"/>
          </ac:spMkLst>
        </pc:spChg>
        <pc:spChg chg="mod">
          <ac:chgData name="Cindy Libby" userId="ed063ced-434f-42ff-8a07-70cde6e7d2cf" providerId="ADAL" clId="{B83AE1BB-0077-4A13-8C78-322948B9477D}" dt="2025-05-23T19:48:22.239" v="243" actId="20577"/>
          <ac:spMkLst>
            <pc:docMk/>
            <pc:sldMk cId="3638177705" sldId="272"/>
            <ac:spMk id="171" creationId="{47FD1430-F3B9-8948-882F-5939E94E7CA6}"/>
          </ac:spMkLst>
        </pc:spChg>
      </pc:sldChg>
      <pc:sldChg chg="add del">
        <pc:chgData name="Cindy Libby" userId="ed063ced-434f-42ff-8a07-70cde6e7d2cf" providerId="ADAL" clId="{B83AE1BB-0077-4A13-8C78-322948B9477D}" dt="2025-05-23T19:53:27.065" v="328"/>
        <pc:sldMkLst>
          <pc:docMk/>
          <pc:sldMk cId="1056291987" sldId="273"/>
        </pc:sldMkLst>
      </pc:sldChg>
      <pc:sldChg chg="addSp delSp modSp add">
        <pc:chgData name="Cindy Libby" userId="ed063ced-434f-42ff-8a07-70cde6e7d2cf" providerId="ADAL" clId="{B83AE1BB-0077-4A13-8C78-322948B9477D}" dt="2025-05-23T19:59:04.401" v="337" actId="1076"/>
        <pc:sldMkLst>
          <pc:docMk/>
          <pc:sldMk cId="1296662262" sldId="273"/>
        </pc:sldMkLst>
        <pc:spChg chg="del mod">
          <ac:chgData name="Cindy Libby" userId="ed063ced-434f-42ff-8a07-70cde6e7d2cf" providerId="ADAL" clId="{B83AE1BB-0077-4A13-8C78-322948B9477D}" dt="2025-05-23T19:58:56.084" v="334" actId="478"/>
          <ac:spMkLst>
            <pc:docMk/>
            <pc:sldMk cId="1296662262" sldId="273"/>
            <ac:spMk id="2" creationId="{046FE71D-0DFE-4C8C-8753-3D5C280AE2DE}"/>
          </ac:spMkLst>
        </pc:spChg>
        <pc:spChg chg="del mod">
          <ac:chgData name="Cindy Libby" userId="ed063ced-434f-42ff-8a07-70cde6e7d2cf" providerId="ADAL" clId="{B83AE1BB-0077-4A13-8C78-322948B9477D}" dt="2025-05-23T19:59:01.858" v="336" actId="478"/>
          <ac:spMkLst>
            <pc:docMk/>
            <pc:sldMk cId="1296662262" sldId="273"/>
            <ac:spMk id="3" creationId="{568836D7-5414-4EC0-A663-772BA17E346D}"/>
          </ac:spMkLst>
        </pc:spChg>
        <pc:graphicFrameChg chg="add mod">
          <ac:chgData name="Cindy Libby" userId="ed063ced-434f-42ff-8a07-70cde6e7d2cf" providerId="ADAL" clId="{B83AE1BB-0077-4A13-8C78-322948B9477D}" dt="2025-05-23T19:59:04.401" v="337" actId="1076"/>
          <ac:graphicFrameMkLst>
            <pc:docMk/>
            <pc:sldMk cId="1296662262" sldId="273"/>
            <ac:graphicFrameMk id="4" creationId="{F341D8B8-08BC-425F-B7C5-AFC1A02B9B7F}"/>
          </ac:graphicFrameMkLst>
        </pc:graphicFrame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9-06T13:59:30.756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0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1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0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2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2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0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3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F5900-BD35-C14F-B0F2-78186E32231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2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extBox 367">
            <a:extLst>
              <a:ext uri="{FF2B5EF4-FFF2-40B4-BE49-F238E27FC236}">
                <a16:creationId xmlns:a16="http://schemas.microsoft.com/office/drawing/2014/main" id="{A30F52E2-5CE0-1E40-BC09-71F2254FB1E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558124" y="1938932"/>
            <a:ext cx="2874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Feeding Tortellini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932CB51E-5549-EC4F-96C1-CE0ADB4C5B8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560760" y="4215652"/>
            <a:ext cx="2888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Learning this week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6D6818E7-D069-2D4A-BEE7-681B5A8A37A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35555" y="1947845"/>
            <a:ext cx="4043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Spelling list and Reminders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AFB6A0D9-79E3-844B-A44D-754B3483957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993156" y="8307648"/>
            <a:ext cx="3455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Birthdays 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A581A108-6729-B747-B9DE-8348F84082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35556" y="8297625"/>
            <a:ext cx="3455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Student of the week:</a:t>
            </a: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38CC94F8-AC93-A04E-BC57-AD5C9F8C45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076962" y="1423057"/>
            <a:ext cx="3780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Mrs. Libby’s Class| May 23, 2025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0F454B5-6C12-2D45-9716-19695383EB9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64588" y="8707758"/>
            <a:ext cx="31265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April 28-May 2       Emma C</a:t>
            </a:r>
          </a:p>
          <a:p>
            <a:r>
              <a:rPr lang="en-US" sz="1400" dirty="0"/>
              <a:t>May 12-16              Emma S</a:t>
            </a:r>
          </a:p>
          <a:p>
            <a:r>
              <a:rPr lang="en-US" sz="1400" dirty="0"/>
              <a:t>May 19-23              Gavin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792965A1-AF97-0B48-BFC9-E89D2B29182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58124" y="2407014"/>
            <a:ext cx="28633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May 5-9              Kaden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May 12-16          Gavin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May 19-23          Mrs. Libby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May 26-30          Taylor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June 2-6             Emma L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47FD1430-F3B9-8948-882F-5939E94E7CA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85820" y="4703436"/>
            <a:ext cx="286330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Social Studies</a:t>
            </a:r>
            <a:r>
              <a:rPr lang="en-US" sz="1200" dirty="0">
                <a:latin typeface="Century Gothic" panose="020B0502020202020204" pitchFamily="34" charset="0"/>
              </a:rPr>
              <a:t>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Pre Civil War topics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Science: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Light spectrum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Writing</a:t>
            </a:r>
            <a:r>
              <a:rPr lang="en-US" sz="1200" dirty="0">
                <a:latin typeface="Century Gothic" panose="020B0502020202020204" pitchFamily="34" charset="0"/>
              </a:rPr>
              <a:t>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Short stories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Literature: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The Trail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Math</a:t>
            </a:r>
            <a:r>
              <a:rPr lang="en-US" sz="1200" dirty="0">
                <a:latin typeface="Century Gothic" panose="020B0502020202020204" pitchFamily="34" charset="0"/>
              </a:rPr>
              <a:t>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Volume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Bible: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Discipleship</a:t>
            </a:r>
          </a:p>
          <a:p>
            <a:r>
              <a:rPr lang="en-US" sz="1200" b="1" dirty="0">
                <a:latin typeface="Century Gothic" panose="020B0502020202020204" pitchFamily="34" charset="0"/>
              </a:rPr>
              <a:t>DLI: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Prepositional phrases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F11962B-ED1F-B64D-B476-C55F28D93D2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986121" y="8737966"/>
            <a:ext cx="34282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May  14         Emma S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May 16          Gavin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6DE6E-E3FC-4CFC-8B99-BFE8DBB1F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4283" y="2503411"/>
            <a:ext cx="2157573" cy="5208030"/>
          </a:xfrm>
        </p:spPr>
        <p:txBody>
          <a:bodyPr>
            <a:normAutofit/>
          </a:bodyPr>
          <a:lstStyle/>
          <a:p>
            <a:endParaRPr lang="en-US" sz="800" dirty="0">
              <a:latin typeface="Century Gothic" panose="020B0502020202020204" pitchFamily="34" charset="0"/>
            </a:endParaRPr>
          </a:p>
          <a:p>
            <a:endParaRPr lang="en-US" sz="10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“Jesus look on him and loved him.” Mark 10:21</a:t>
            </a:r>
          </a:p>
          <a:p>
            <a:endParaRPr lang="en-US" sz="1000" b="1" dirty="0">
              <a:solidFill>
                <a:srgbClr val="FF000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en-US" sz="2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Reminders</a:t>
            </a:r>
          </a:p>
          <a:p>
            <a:r>
              <a:rPr lang="en-US" sz="10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5.26 NO SCHOOL Memorial Day</a:t>
            </a:r>
          </a:p>
          <a:p>
            <a:r>
              <a:rPr lang="en-US" sz="10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5.31 River Vespers/Potluck Charbonneau Park , Burbank 5pm  see second page for details</a:t>
            </a:r>
          </a:p>
          <a:p>
            <a:r>
              <a:rPr lang="en-US" sz="10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Teach the teacher June 2,3</a:t>
            </a:r>
          </a:p>
          <a:p>
            <a:r>
              <a:rPr lang="en-US" sz="10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June 4- tentative Memorial Pool field trip. Cost $8.00</a:t>
            </a:r>
          </a:p>
          <a:p>
            <a:r>
              <a:rPr lang="en-US" sz="10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June 6- Last day of school celebration</a:t>
            </a:r>
          </a:p>
          <a:p>
            <a:endParaRPr lang="en-US" sz="1000" b="1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1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03602E-D04B-4A0D-A336-ACD8E32E00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78545" y="2467526"/>
            <a:ext cx="2600408" cy="5176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B6D92A-E10F-43D5-B7CC-1FC2237B79A6}"/>
              </a:ext>
            </a:extLst>
          </p:cNvPr>
          <p:cNvSpPr txBox="1"/>
          <p:nvPr/>
        </p:nvSpPr>
        <p:spPr>
          <a:xfrm>
            <a:off x="556591" y="2611563"/>
            <a:ext cx="13764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/>
              <a:t>anonymous</a:t>
            </a:r>
          </a:p>
          <a:p>
            <a:pPr lvl="0"/>
            <a:r>
              <a:rPr lang="en-US" sz="1600" dirty="0"/>
              <a:t>cancerous</a:t>
            </a:r>
          </a:p>
          <a:p>
            <a:pPr lvl="0"/>
            <a:r>
              <a:rPr lang="en-US" sz="1600" dirty="0"/>
              <a:t>dangerous</a:t>
            </a:r>
          </a:p>
          <a:p>
            <a:pPr lvl="0"/>
            <a:r>
              <a:rPr lang="en-US" sz="1600" dirty="0"/>
              <a:t>enormous</a:t>
            </a:r>
          </a:p>
          <a:p>
            <a:pPr lvl="0"/>
            <a:r>
              <a:rPr lang="en-US" sz="1600" dirty="0"/>
              <a:t>fabulous</a:t>
            </a:r>
          </a:p>
          <a:p>
            <a:pPr lvl="0"/>
            <a:r>
              <a:rPr lang="en-US" sz="1600" dirty="0"/>
              <a:t>generous</a:t>
            </a:r>
          </a:p>
          <a:p>
            <a:pPr lvl="0"/>
            <a:r>
              <a:rPr lang="en-US" sz="1600" dirty="0"/>
              <a:t>glamorous</a:t>
            </a:r>
          </a:p>
          <a:p>
            <a:pPr lvl="0"/>
            <a:r>
              <a:rPr lang="en-US" sz="1600" dirty="0"/>
              <a:t>hazardous</a:t>
            </a:r>
          </a:p>
          <a:p>
            <a:pPr lvl="0"/>
            <a:r>
              <a:rPr lang="en-US" sz="1600" dirty="0"/>
              <a:t>humongous</a:t>
            </a:r>
          </a:p>
          <a:p>
            <a:pPr lvl="0"/>
            <a:r>
              <a:rPr lang="en-US" sz="1600" dirty="0"/>
              <a:t>humorous</a:t>
            </a:r>
          </a:p>
          <a:p>
            <a:pPr lvl="0"/>
            <a:r>
              <a:rPr lang="en-US" sz="1600" dirty="0"/>
              <a:t>infamous</a:t>
            </a:r>
          </a:p>
          <a:p>
            <a:pPr lvl="0"/>
            <a:r>
              <a:rPr lang="en-US" sz="1600" dirty="0"/>
              <a:t>marvelous</a:t>
            </a:r>
          </a:p>
          <a:p>
            <a:pPr lvl="0"/>
            <a:r>
              <a:rPr lang="en-US" sz="1600" dirty="0"/>
              <a:t>numerous</a:t>
            </a:r>
          </a:p>
          <a:p>
            <a:pPr lvl="0"/>
            <a:r>
              <a:rPr lang="en-US" sz="1600" dirty="0"/>
              <a:t>poisonous</a:t>
            </a:r>
          </a:p>
          <a:p>
            <a:pPr lvl="0"/>
            <a:r>
              <a:rPr lang="en-US" sz="1600" dirty="0"/>
              <a:t>pompous</a:t>
            </a:r>
          </a:p>
          <a:p>
            <a:pPr lvl="0"/>
            <a:r>
              <a:rPr lang="en-US" sz="1600" dirty="0"/>
              <a:t>rigorous</a:t>
            </a:r>
          </a:p>
          <a:p>
            <a:pPr lvl="0"/>
            <a:r>
              <a:rPr lang="en-US" sz="1600" dirty="0"/>
              <a:t>treacherous</a:t>
            </a:r>
          </a:p>
          <a:p>
            <a:pPr lvl="0"/>
            <a:r>
              <a:rPr lang="en-US" sz="1600" dirty="0"/>
              <a:t>tremendous</a:t>
            </a:r>
          </a:p>
          <a:p>
            <a:pPr lvl="0"/>
            <a:r>
              <a:rPr lang="en-US" sz="1600" dirty="0"/>
              <a:t>venomous</a:t>
            </a:r>
          </a:p>
          <a:p>
            <a:pPr lvl="0"/>
            <a:r>
              <a:rPr lang="en-US" sz="1600" dirty="0"/>
              <a:t>vigorous</a:t>
            </a:r>
          </a:p>
          <a:p>
            <a:pPr lvl="0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3817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341D8B8-08BC-425F-B7C5-AFC1A02B9B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724016"/>
              </p:ext>
            </p:extLst>
          </p:nvPr>
        </p:nvGraphicFramePr>
        <p:xfrm>
          <a:off x="304800" y="691356"/>
          <a:ext cx="6840537" cy="867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6839996" imgH="8675453" progId="Word.Document.12">
                  <p:embed/>
                </p:oleObj>
              </mc:Choice>
              <mc:Fallback>
                <p:oleObj name="Document" r:id="rId3" imgW="6839996" imgH="867545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341D8B8-08BC-425F-B7C5-AFC1A02B9B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691356"/>
                        <a:ext cx="6840537" cy="867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66622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Brand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E66C3"/>
      </a:accent1>
      <a:accent2>
        <a:srgbClr val="F8A23A"/>
      </a:accent2>
      <a:accent3>
        <a:srgbClr val="FDE92B"/>
      </a:accent3>
      <a:accent4>
        <a:srgbClr val="93CD58"/>
      </a:accent4>
      <a:accent5>
        <a:srgbClr val="3EC1C7"/>
      </a:accent5>
      <a:accent6>
        <a:srgbClr val="CA86EF"/>
      </a:accent6>
      <a:hlink>
        <a:srgbClr val="FE66C3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01CA975C0AF941A5A3F1D400FBA538" ma:contentTypeVersion="14" ma:contentTypeDescription="Create a new document." ma:contentTypeScope="" ma:versionID="3cdca38a7f55d0a53b7027f0c89648b0">
  <xsd:schema xmlns:xsd="http://www.w3.org/2001/XMLSchema" xmlns:xs="http://www.w3.org/2001/XMLSchema" xmlns:p="http://schemas.microsoft.com/office/2006/metadata/properties" xmlns:ns3="f1fc0249-b30d-4cf8-a5ab-86bf682fd402" xmlns:ns4="0dd5105f-2cba-45be-ae8f-f6a5450753ec" targetNamespace="http://schemas.microsoft.com/office/2006/metadata/properties" ma:root="true" ma:fieldsID="3d660b47f1b3d3b53136eabe2bbc974e" ns3:_="" ns4:_="">
    <xsd:import namespace="f1fc0249-b30d-4cf8-a5ab-86bf682fd402"/>
    <xsd:import namespace="0dd5105f-2cba-45be-ae8f-f6a5450753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c0249-b30d-4cf8-a5ab-86bf682fd4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5105f-2cba-45be-ae8f-f6a5450753e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1fc0249-b30d-4cf8-a5ab-86bf682fd402" xsi:nil="true"/>
  </documentManagement>
</p:properties>
</file>

<file path=customXml/itemProps1.xml><?xml version="1.0" encoding="utf-8"?>
<ds:datastoreItem xmlns:ds="http://schemas.openxmlformats.org/officeDocument/2006/customXml" ds:itemID="{06CC688B-5810-4C6C-9D39-68570BA483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fc0249-b30d-4cf8-a5ab-86bf682fd402"/>
    <ds:schemaRef ds:uri="0dd5105f-2cba-45be-ae8f-f6a5450753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34342-83E1-441D-A02F-818A9EF910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0A0721-1B37-47FF-952A-8D06EA7660FA}">
  <ds:schemaRefs>
    <ds:schemaRef ds:uri="http://purl.org/dc/elements/1.1/"/>
    <ds:schemaRef ds:uri="http://schemas.microsoft.com/office/infopath/2007/PartnerControls"/>
    <ds:schemaRef ds:uri="0dd5105f-2cba-45be-ae8f-f6a5450753ec"/>
    <ds:schemaRef ds:uri="http://www.w3.org/XML/1998/namespace"/>
    <ds:schemaRef ds:uri="f1fc0249-b30d-4cf8-a5ab-86bf682fd402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11149</TotalTime>
  <Words>165</Words>
  <Application>Microsoft Office PowerPoint</Application>
  <PresentationFormat>Custom</PresentationFormat>
  <Paragraphs>69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Microsoft Word Document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Giannattasio</dc:creator>
  <cp:lastModifiedBy>Cindy Libby</cp:lastModifiedBy>
  <cp:revision>141</cp:revision>
  <dcterms:created xsi:type="dcterms:W3CDTF">2021-06-01T17:24:17Z</dcterms:created>
  <dcterms:modified xsi:type="dcterms:W3CDTF">2025-05-23T19:59:07Z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0x0101006501CA975C0AF941A5A3F1D400FBA538</vt:lpwstr>
  </property>
</Properties>
</file>