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comments/comment1.xml" ContentType="application/vnd.openxmlformats-officedocument.presentationml.comment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72" r:id="rId5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ndy Libby" initials="CL" lastIdx="1" clrIdx="0">
    <p:extLst>
      <p:ext uri="{19B8F6BF-5375-455C-9EA6-DF929625EA0E}">
        <p15:presenceInfo xmlns:p15="http://schemas.microsoft.com/office/powerpoint/2012/main" userId="S-1-5-21-2546082034-3029323227-460050792-273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803"/>
    <p:restoredTop sz="96208"/>
  </p:normalViewPr>
  <p:slideViewPr>
    <p:cSldViewPr snapToGrid="0" snapToObjects="1">
      <p:cViewPr varScale="1">
        <p:scale>
          <a:sx n="65" d="100"/>
          <a:sy n="65" d="100"/>
        </p:scale>
        <p:origin x="1862" y="-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5" d="100"/>
        <a:sy n="6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indy Libby" userId="ed063ced-434f-42ff-8a07-70cde6e7d2cf" providerId="ADAL" clId="{207D7E32-BB57-41D1-94B6-2988A42EB253}"/>
    <pc:docChg chg="custSel modSld">
      <pc:chgData name="Cindy Libby" userId="ed063ced-434f-42ff-8a07-70cde6e7d2cf" providerId="ADAL" clId="{207D7E32-BB57-41D1-94B6-2988A42EB253}" dt="2025-10-31T19:26:13.131" v="531" actId="20577"/>
      <pc:docMkLst>
        <pc:docMk/>
      </pc:docMkLst>
      <pc:sldChg chg="modSp">
        <pc:chgData name="Cindy Libby" userId="ed063ced-434f-42ff-8a07-70cde6e7d2cf" providerId="ADAL" clId="{207D7E32-BB57-41D1-94B6-2988A42EB253}" dt="2025-10-31T19:26:13.131" v="531" actId="20577"/>
        <pc:sldMkLst>
          <pc:docMk/>
          <pc:sldMk cId="3638177705" sldId="272"/>
        </pc:sldMkLst>
        <pc:spChg chg="mod">
          <ac:chgData name="Cindy Libby" userId="ed063ced-434f-42ff-8a07-70cde6e7d2cf" providerId="ADAL" clId="{207D7E32-BB57-41D1-94B6-2988A42EB253}" dt="2025-10-31T19:26:13.131" v="531" actId="20577"/>
          <ac:spMkLst>
            <pc:docMk/>
            <pc:sldMk cId="3638177705" sldId="272"/>
            <ac:spMk id="3" creationId="{92F6DE6E-E3FC-4CFC-8B99-BFE8DBB1FC89}"/>
          </ac:spMkLst>
        </pc:spChg>
        <pc:spChg chg="mod">
          <ac:chgData name="Cindy Libby" userId="ed063ced-434f-42ff-8a07-70cde6e7d2cf" providerId="ADAL" clId="{207D7E32-BB57-41D1-94B6-2988A42EB253}" dt="2025-10-31T19:15:26.018" v="294" actId="20577"/>
          <ac:spMkLst>
            <pc:docMk/>
            <pc:sldMk cId="3638177705" sldId="272"/>
            <ac:spMk id="4" creationId="{B92D0A21-94A6-41D6-BD1F-938ACAFF28C2}"/>
          </ac:spMkLst>
        </pc:spChg>
        <pc:spChg chg="mod">
          <ac:chgData name="Cindy Libby" userId="ed063ced-434f-42ff-8a07-70cde6e7d2cf" providerId="ADAL" clId="{207D7E32-BB57-41D1-94B6-2988A42EB253}" dt="2025-10-31T19:17:12.569" v="511" actId="20577"/>
          <ac:spMkLst>
            <pc:docMk/>
            <pc:sldMk cId="3638177705" sldId="272"/>
            <ac:spMk id="5" creationId="{F8BA7A91-4A8E-43D2-8DC0-8B17E7F85FFC}"/>
          </ac:spMkLst>
        </pc:spChg>
        <pc:spChg chg="mod">
          <ac:chgData name="Cindy Libby" userId="ed063ced-434f-42ff-8a07-70cde6e7d2cf" providerId="ADAL" clId="{207D7E32-BB57-41D1-94B6-2988A42EB253}" dt="2025-10-31T19:18:57.895" v="517" actId="255"/>
          <ac:spMkLst>
            <pc:docMk/>
            <pc:sldMk cId="3638177705" sldId="272"/>
            <ac:spMk id="168" creationId="{297A221A-270F-2043-AAD1-EE2173D2179D}"/>
          </ac:spMkLst>
        </pc:spChg>
        <pc:spChg chg="mod">
          <ac:chgData name="Cindy Libby" userId="ed063ced-434f-42ff-8a07-70cde6e7d2cf" providerId="ADAL" clId="{207D7E32-BB57-41D1-94B6-2988A42EB253}" dt="2025-10-31T19:24:45.186" v="518" actId="20577"/>
          <ac:spMkLst>
            <pc:docMk/>
            <pc:sldMk cId="3638177705" sldId="272"/>
            <ac:spMk id="169" creationId="{70F454B5-6C12-2D45-9716-19695383EB9A}"/>
          </ac:spMkLst>
        </pc:spChg>
        <pc:spChg chg="mod">
          <ac:chgData name="Cindy Libby" userId="ed063ced-434f-42ff-8a07-70cde6e7d2cf" providerId="ADAL" clId="{207D7E32-BB57-41D1-94B6-2988A42EB253}" dt="2025-10-31T19:16:19.308" v="391" actId="20577"/>
          <ac:spMkLst>
            <pc:docMk/>
            <pc:sldMk cId="3638177705" sldId="272"/>
            <ac:spMk id="171" creationId="{47FD1430-F3B9-8948-882F-5939E94E7CA6}"/>
          </ac:spMkLst>
        </pc:spChg>
        <pc:spChg chg="mod">
          <ac:chgData name="Cindy Libby" userId="ed063ced-434f-42ff-8a07-70cde6e7d2cf" providerId="ADAL" clId="{207D7E32-BB57-41D1-94B6-2988A42EB253}" dt="2025-10-31T19:14:07.484" v="106" actId="20577"/>
          <ac:spMkLst>
            <pc:docMk/>
            <pc:sldMk cId="3638177705" sldId="272"/>
            <ac:spMk id="172" creationId="{FF11962B-ED1F-B64D-B476-C55F28D93D2F}"/>
          </ac:spMkLst>
        </pc:sp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9-06T13:59:30.756" idx="1">
    <p:pos x="10" y="10"/>
    <p:text/>
    <p:extLst>
      <p:ext uri="{C676402C-5697-4E1C-873F-D02D1690AC5C}">
        <p15:threadingInfo xmlns:p15="http://schemas.microsoft.com/office/powerpoint/2012/main" timeZoneBias="42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F5900-BD35-C14F-B0F2-78186E322318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585BB-9584-1C45-B138-AE0751D02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509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F5900-BD35-C14F-B0F2-78186E322318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585BB-9584-1C45-B138-AE0751D02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214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F5900-BD35-C14F-B0F2-78186E322318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585BB-9584-1C45-B138-AE0751D02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201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F5900-BD35-C14F-B0F2-78186E322318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585BB-9584-1C45-B138-AE0751D02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525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F5900-BD35-C14F-B0F2-78186E322318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585BB-9584-1C45-B138-AE0751D02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3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F5900-BD35-C14F-B0F2-78186E322318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585BB-9584-1C45-B138-AE0751D02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728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F5900-BD35-C14F-B0F2-78186E322318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585BB-9584-1C45-B138-AE0751D02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56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F5900-BD35-C14F-B0F2-78186E322318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585BB-9584-1C45-B138-AE0751D02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075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F5900-BD35-C14F-B0F2-78186E322318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585BB-9584-1C45-B138-AE0751D02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902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F5900-BD35-C14F-B0F2-78186E322318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585BB-9584-1C45-B138-AE0751D02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648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F5900-BD35-C14F-B0F2-78186E322318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585BB-9584-1C45-B138-AE0751D02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630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F5900-BD35-C14F-B0F2-78186E322318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585BB-9584-1C45-B138-AE0751D02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426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hyperlink" Target="https://www.spellingtraining.com/index.html?&amp;wywzdtly&amp;wyuzdzl&amp;wysbjvlqtly&amp;ymyitly&amp;yfdtitly&amp;ayjlmystj&amp;ryvzltly&amp;zjiyvlzatly&amp;symbwc&amp;Yyfzdb&amp;htqyjlryvyv&amp;hywyvlqztj&amp;hyjtmlc&amp;hqydzhzdy&amp;qyiyjey&amp;vhydzsyj&amp;vlylrbvdbhy&amp;veqqyjwyq&amp;lymyvdbhy&amp;Ryftv" TargetMode="Externa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image" Target="../media/image1.png"/><Relationship Id="rId2" Type="http://schemas.openxmlformats.org/officeDocument/2006/relationships/tags" Target="../tags/tag2.xml"/><Relationship Id="rId16" Type="http://schemas.openxmlformats.org/officeDocument/2006/relationships/comments" Target="../comments/comment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slideLayout" Target="../slideLayouts/slideLayout1.xml"/><Relationship Id="rId5" Type="http://schemas.openxmlformats.org/officeDocument/2006/relationships/tags" Target="../tags/tag5.xml"/><Relationship Id="rId15" Type="http://schemas.openxmlformats.org/officeDocument/2006/relationships/image" Target="../media/image2.png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hyperlink" Target="https://www.spellingtraining.com/index.html?&amp;tnwbsyj&amp;tdqbntl&amp;tabjc&amp;tmlzlewy&amp;tvlqbjtel&amp;tllzlewy&amp;Etjtwt&amp;dtjbhc&amp;dbmmtnbqtly&amp;dbjaqtlemtly&amp;dbjltszjtly&amp;wzvtvlyq&amp;yithbqtly&amp;yftaayqtly&amp;aqtlzlewy&amp;mtlzlewy&amp;hqbdqtvlzjtly&amp;vtdqzuzdy&amp;vhtlemt&amp;vltszj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TextBox 367">
            <a:extLst>
              <a:ext uri="{FF2B5EF4-FFF2-40B4-BE49-F238E27FC236}">
                <a16:creationId xmlns:a16="http://schemas.microsoft.com/office/drawing/2014/main" id="{A30F52E2-5CE0-1E40-BC09-71F2254FB1E9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4558124" y="1938932"/>
            <a:ext cx="28749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Feeding Tortellini</a:t>
            </a:r>
          </a:p>
        </p:txBody>
      </p:sp>
      <p:sp>
        <p:nvSpPr>
          <p:cNvPr id="369" name="TextBox 368">
            <a:extLst>
              <a:ext uri="{FF2B5EF4-FFF2-40B4-BE49-F238E27FC236}">
                <a16:creationId xmlns:a16="http://schemas.microsoft.com/office/drawing/2014/main" id="{932CB51E-5549-EC4F-96C1-CE0ADB4C5B8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4560760" y="4215652"/>
            <a:ext cx="28883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Learning this week</a:t>
            </a:r>
          </a:p>
        </p:txBody>
      </p:sp>
      <p:sp>
        <p:nvSpPr>
          <p:cNvPr id="370" name="TextBox 369">
            <a:extLst>
              <a:ext uri="{FF2B5EF4-FFF2-40B4-BE49-F238E27FC236}">
                <a16:creationId xmlns:a16="http://schemas.microsoft.com/office/drawing/2014/main" id="{6D6818E7-D069-2D4A-BEE7-681B5A8A37A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335555" y="1947845"/>
            <a:ext cx="40433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Century Gothic" panose="020B0502020202020204" pitchFamily="34" charset="0"/>
              </a:rPr>
              <a:t>Spelling list and Reminders</a:t>
            </a:r>
          </a:p>
        </p:txBody>
      </p:sp>
      <p:sp>
        <p:nvSpPr>
          <p:cNvPr id="372" name="TextBox 371">
            <a:extLst>
              <a:ext uri="{FF2B5EF4-FFF2-40B4-BE49-F238E27FC236}">
                <a16:creationId xmlns:a16="http://schemas.microsoft.com/office/drawing/2014/main" id="{AFB6A0D9-79E3-844B-A44D-754B3483957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3993156" y="8307648"/>
            <a:ext cx="34559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Birthdays </a:t>
            </a:r>
          </a:p>
        </p:txBody>
      </p:sp>
      <p:sp>
        <p:nvSpPr>
          <p:cNvPr id="373" name="TextBox 372">
            <a:extLst>
              <a:ext uri="{FF2B5EF4-FFF2-40B4-BE49-F238E27FC236}">
                <a16:creationId xmlns:a16="http://schemas.microsoft.com/office/drawing/2014/main" id="{A581A108-6729-B747-B9DE-8348F840827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335556" y="8297625"/>
            <a:ext cx="34559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Century Gothic" panose="020B0502020202020204" pitchFamily="34" charset="0"/>
              </a:rPr>
              <a:t>Student of the week:</a:t>
            </a:r>
          </a:p>
        </p:txBody>
      </p:sp>
      <p:sp>
        <p:nvSpPr>
          <p:cNvPr id="374" name="TextBox 373">
            <a:extLst>
              <a:ext uri="{FF2B5EF4-FFF2-40B4-BE49-F238E27FC236}">
                <a16:creationId xmlns:a16="http://schemas.microsoft.com/office/drawing/2014/main" id="{38CC94F8-AC93-A04E-BC57-AD5C9F8C459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91198" y="1423057"/>
            <a:ext cx="3951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Century Gothic" panose="020B0502020202020204" pitchFamily="34" charset="0"/>
              </a:rPr>
              <a:t>Mrs. Libby’s Class| Oct 31, 2025    </a:t>
            </a:r>
          </a:p>
        </p:txBody>
      </p:sp>
      <p:sp>
        <p:nvSpPr>
          <p:cNvPr id="168" name="TextBox 167">
            <a:hlinkClick r:id="rId13"/>
            <a:extLst>
              <a:ext uri="{FF2B5EF4-FFF2-40B4-BE49-F238E27FC236}">
                <a16:creationId xmlns:a16="http://schemas.microsoft.com/office/drawing/2014/main" id="{297A221A-270F-2043-AAD1-EE2173D2179D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550985" y="2634688"/>
            <a:ext cx="129985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600" dirty="0"/>
              <a:t>adhesive </a:t>
            </a:r>
          </a:p>
          <a:p>
            <a:pPr lvl="0"/>
            <a:r>
              <a:rPr lang="en-US" sz="1600" dirty="0"/>
              <a:t>aggressive </a:t>
            </a:r>
          </a:p>
          <a:p>
            <a:pPr lvl="0"/>
            <a:r>
              <a:rPr lang="en-US" sz="1600" dirty="0"/>
              <a:t>alternative </a:t>
            </a:r>
          </a:p>
          <a:p>
            <a:pPr lvl="0"/>
            <a:r>
              <a:rPr lang="en-US" sz="1600" dirty="0"/>
              <a:t>assertive </a:t>
            </a:r>
          </a:p>
          <a:p>
            <a:pPr lvl="0"/>
            <a:r>
              <a:rPr lang="en-US" sz="1600" dirty="0"/>
              <a:t>competitive </a:t>
            </a:r>
          </a:p>
          <a:p>
            <a:pPr lvl="0"/>
            <a:r>
              <a:rPr lang="en-US" sz="1400" dirty="0"/>
              <a:t>comprehensive</a:t>
            </a:r>
          </a:p>
          <a:p>
            <a:pPr lvl="0"/>
            <a:r>
              <a:rPr lang="en-US" sz="1600" dirty="0"/>
              <a:t>consecutive </a:t>
            </a:r>
          </a:p>
          <a:p>
            <a:pPr lvl="0"/>
            <a:r>
              <a:rPr lang="en-US" sz="1600" dirty="0"/>
              <a:t>cooperative </a:t>
            </a:r>
          </a:p>
          <a:p>
            <a:pPr lvl="0"/>
            <a:r>
              <a:rPr lang="en-US" sz="1600" dirty="0"/>
              <a:t>decorative </a:t>
            </a:r>
          </a:p>
          <a:p>
            <a:pPr lvl="0"/>
            <a:r>
              <a:rPr lang="en-US" sz="1600" dirty="0"/>
              <a:t>destructive </a:t>
            </a:r>
          </a:p>
          <a:p>
            <a:pPr lvl="0"/>
            <a:r>
              <a:rPr lang="en-US" sz="1600" dirty="0"/>
              <a:t>excessive</a:t>
            </a:r>
          </a:p>
          <a:p>
            <a:pPr lvl="0"/>
            <a:r>
              <a:rPr lang="en-US" sz="1600" dirty="0"/>
              <a:t>executive </a:t>
            </a:r>
          </a:p>
          <a:p>
            <a:pPr lvl="0"/>
            <a:r>
              <a:rPr lang="en-US" sz="1600" dirty="0"/>
              <a:t>extensive </a:t>
            </a:r>
          </a:p>
          <a:p>
            <a:pPr lvl="0"/>
            <a:r>
              <a:rPr lang="en-US" sz="1600" dirty="0"/>
              <a:t>figurative</a:t>
            </a:r>
          </a:p>
          <a:p>
            <a:pPr lvl="0"/>
            <a:r>
              <a:rPr lang="en-US" sz="1600" dirty="0"/>
              <a:t>imaginative </a:t>
            </a:r>
          </a:p>
          <a:p>
            <a:pPr lvl="0"/>
            <a:r>
              <a:rPr lang="en-US" sz="1600" dirty="0"/>
              <a:t>informative </a:t>
            </a:r>
          </a:p>
          <a:p>
            <a:pPr lvl="0"/>
            <a:r>
              <a:rPr lang="en-US" sz="1600" dirty="0"/>
              <a:t>interactive </a:t>
            </a:r>
          </a:p>
          <a:p>
            <a:pPr lvl="0"/>
            <a:r>
              <a:rPr lang="en-US" sz="1600" dirty="0"/>
              <a:t>possessive</a:t>
            </a:r>
          </a:p>
          <a:p>
            <a:pPr lvl="0"/>
            <a:r>
              <a:rPr lang="en-US" sz="1600" dirty="0"/>
              <a:t>primitive </a:t>
            </a:r>
          </a:p>
          <a:p>
            <a:pPr lvl="0"/>
            <a:r>
              <a:rPr lang="en-US" sz="1400" dirty="0"/>
              <a:t>representative </a:t>
            </a:r>
          </a:p>
          <a:p>
            <a:pPr lvl="0"/>
            <a:endParaRPr lang="en-US" sz="1400" dirty="0">
              <a:hlinkClick r:id="rId14"/>
            </a:endParaRPr>
          </a:p>
          <a:p>
            <a:pPr lvl="0"/>
            <a:endParaRPr lang="en-US" sz="600" dirty="0"/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70F454B5-6C12-2D45-9716-19695383EB9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64588" y="8707758"/>
            <a:ext cx="312655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 dirty="0">
              <a:latin typeface="Century Gothic" panose="020B0502020202020204" pitchFamily="34" charset="0"/>
            </a:endParaRPr>
          </a:p>
          <a:p>
            <a:r>
              <a:rPr lang="en-US" sz="1400" dirty="0">
                <a:latin typeface="Century Gothic" panose="020B0502020202020204" pitchFamily="34" charset="0"/>
              </a:rPr>
              <a:t>Nov 3-7        Colin</a:t>
            </a:r>
          </a:p>
          <a:p>
            <a:r>
              <a:rPr lang="en-US" sz="1400" dirty="0">
                <a:latin typeface="Century Gothic" panose="020B0502020202020204" pitchFamily="34" charset="0"/>
              </a:rPr>
              <a:t>Nov 17-21    Mason</a:t>
            </a:r>
          </a:p>
          <a:p>
            <a:endParaRPr lang="en-US" sz="1400" dirty="0">
              <a:latin typeface="Century Gothic" panose="020B0502020202020204" pitchFamily="34" charset="0"/>
            </a:endParaRPr>
          </a:p>
          <a:p>
            <a:endParaRPr lang="en-US" sz="1400" dirty="0">
              <a:latin typeface="Century Gothic" panose="020B0502020202020204" pitchFamily="34" charset="0"/>
            </a:endParaRPr>
          </a:p>
          <a:p>
            <a:r>
              <a:rPr lang="en-US" sz="1400" dirty="0">
                <a:latin typeface="Century Gothic" panose="020B0502020202020204" pitchFamily="34" charset="0"/>
              </a:rPr>
              <a:t> </a:t>
            </a:r>
          </a:p>
          <a:p>
            <a:endParaRPr lang="en-US" sz="1400" dirty="0"/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47FD1430-F3B9-8948-882F-5939E94E7CA6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4558124" y="4652254"/>
            <a:ext cx="286330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entury Gothic" panose="020B0502020202020204" pitchFamily="34" charset="0"/>
              </a:rPr>
              <a:t>Bible: </a:t>
            </a:r>
            <a:r>
              <a:rPr lang="en-US" sz="1400" dirty="0">
                <a:latin typeface="Century Gothic" panose="020B0502020202020204" pitchFamily="34" charset="0"/>
              </a:rPr>
              <a:t>Babylon</a:t>
            </a:r>
          </a:p>
          <a:p>
            <a:endParaRPr lang="en-US" sz="1400" b="1" dirty="0">
              <a:latin typeface="Century Gothic" panose="020B0502020202020204" pitchFamily="34" charset="0"/>
            </a:endParaRPr>
          </a:p>
          <a:p>
            <a:r>
              <a:rPr lang="en-US" sz="1400" b="1" dirty="0">
                <a:latin typeface="Century Gothic" panose="020B0502020202020204" pitchFamily="34" charset="0"/>
              </a:rPr>
              <a:t>Math: </a:t>
            </a:r>
            <a:r>
              <a:rPr lang="en-US" sz="1400" dirty="0">
                <a:latin typeface="Century Gothic" panose="020B0502020202020204" pitchFamily="34" charset="0"/>
              </a:rPr>
              <a:t>decimals- Test Monday</a:t>
            </a:r>
            <a:endParaRPr lang="en-US" sz="1400" b="1" dirty="0">
              <a:latin typeface="Century Gothic" panose="020B0502020202020204" pitchFamily="34" charset="0"/>
            </a:endParaRPr>
          </a:p>
          <a:p>
            <a:endParaRPr lang="en-US" sz="1400" b="1" dirty="0">
              <a:latin typeface="Century Gothic" panose="020B0502020202020204" pitchFamily="34" charset="0"/>
            </a:endParaRPr>
          </a:p>
          <a:p>
            <a:r>
              <a:rPr lang="en-US" sz="1400" b="1" dirty="0">
                <a:latin typeface="Century Gothic" panose="020B0502020202020204" pitchFamily="34" charset="0"/>
              </a:rPr>
              <a:t>Social Studies</a:t>
            </a:r>
            <a:r>
              <a:rPr lang="en-US" sz="1400" dirty="0">
                <a:latin typeface="Century Gothic" panose="020B0502020202020204" pitchFamily="34" charset="0"/>
              </a:rPr>
              <a:t>: African Country research</a:t>
            </a:r>
            <a:endParaRPr lang="en-US" sz="1100" dirty="0">
              <a:latin typeface="Century Gothic" panose="020B0502020202020204" pitchFamily="34" charset="0"/>
            </a:endParaRPr>
          </a:p>
          <a:p>
            <a:endParaRPr lang="en-US" sz="1400" dirty="0">
              <a:latin typeface="Century Gothic" panose="020B0502020202020204" pitchFamily="34" charset="0"/>
            </a:endParaRPr>
          </a:p>
          <a:p>
            <a:r>
              <a:rPr lang="en-US" sz="1400" b="1" dirty="0">
                <a:latin typeface="Century Gothic" panose="020B0502020202020204" pitchFamily="34" charset="0"/>
              </a:rPr>
              <a:t>Science: </a:t>
            </a:r>
            <a:r>
              <a:rPr lang="en-US" sz="1400" dirty="0">
                <a:latin typeface="Century Gothic" panose="020B0502020202020204" pitchFamily="34" charset="0"/>
              </a:rPr>
              <a:t>Tissues</a:t>
            </a:r>
            <a:endParaRPr lang="en-US" sz="1400" b="1" dirty="0">
              <a:latin typeface="Century Gothic" panose="020B0502020202020204" pitchFamily="34" charset="0"/>
            </a:endParaRPr>
          </a:p>
          <a:p>
            <a:endParaRPr lang="en-US" sz="1400" b="1" dirty="0">
              <a:latin typeface="Century Gothic" panose="020B0502020202020204" pitchFamily="34" charset="0"/>
            </a:endParaRPr>
          </a:p>
          <a:p>
            <a:r>
              <a:rPr lang="en-US" sz="1400" b="1" dirty="0">
                <a:latin typeface="Century Gothic" panose="020B0502020202020204" pitchFamily="34" charset="0"/>
              </a:rPr>
              <a:t>Grammar</a:t>
            </a:r>
            <a:r>
              <a:rPr lang="en-US" sz="1400" dirty="0">
                <a:latin typeface="Century Gothic" panose="020B0502020202020204" pitchFamily="34" charset="0"/>
              </a:rPr>
              <a:t>: Figurative language</a:t>
            </a:r>
          </a:p>
          <a:p>
            <a:endParaRPr lang="en-US" sz="1400" dirty="0">
              <a:latin typeface="Century Gothic" panose="020B0502020202020204" pitchFamily="34" charset="0"/>
            </a:endParaRPr>
          </a:p>
          <a:p>
            <a:r>
              <a:rPr lang="en-US" sz="1400" b="1" dirty="0">
                <a:latin typeface="Century Gothic" panose="020B0502020202020204" pitchFamily="34" charset="0"/>
              </a:rPr>
              <a:t>Literature:  </a:t>
            </a:r>
            <a:r>
              <a:rPr lang="en-US" sz="1400" dirty="0">
                <a:latin typeface="Century Gothic" panose="020B0502020202020204" pitchFamily="34" charset="0"/>
              </a:rPr>
              <a:t>Number the Stars</a:t>
            </a:r>
            <a:endParaRPr lang="en-US" sz="1400" b="1" dirty="0">
              <a:latin typeface="Century Gothic" panose="020B0502020202020204" pitchFamily="34" charset="0"/>
            </a:endParaRPr>
          </a:p>
          <a:p>
            <a:endParaRPr lang="en-US" sz="1400" dirty="0">
              <a:latin typeface="Century Gothic" panose="020B0502020202020204" pitchFamily="34" charset="0"/>
            </a:endParaRPr>
          </a:p>
          <a:p>
            <a:endParaRPr lang="en-US" sz="1400" dirty="0">
              <a:latin typeface="Century Gothic" panose="020B0502020202020204" pitchFamily="34" charset="0"/>
            </a:endParaRPr>
          </a:p>
          <a:p>
            <a:endParaRPr lang="en-US" sz="1400" dirty="0">
              <a:latin typeface="Century Gothic" panose="020B0502020202020204" pitchFamily="34" charset="0"/>
            </a:endParaRP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FF11962B-ED1F-B64D-B476-C55F28D93D2F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3993155" y="8737966"/>
            <a:ext cx="34282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Century Gothic" panose="020B0502020202020204" pitchFamily="34" charset="0"/>
            </a:endParaRPr>
          </a:p>
          <a:p>
            <a:r>
              <a:rPr lang="en-US" dirty="0">
                <a:latin typeface="Century Gothic" panose="020B0502020202020204" pitchFamily="34" charset="0"/>
              </a:rPr>
              <a:t>Nov 5             Mitchell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F6DE6E-E3FC-4CFC-8B99-BFE8DBB1FC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34283" y="2503411"/>
            <a:ext cx="2157573" cy="5208030"/>
          </a:xfrm>
        </p:spPr>
        <p:txBody>
          <a:bodyPr>
            <a:normAutofit fontScale="92500" lnSpcReduction="10000"/>
          </a:bodyPr>
          <a:lstStyle/>
          <a:p>
            <a:endParaRPr lang="en-US" sz="800" dirty="0">
              <a:latin typeface="Century Gothic" panose="020B0502020202020204" pitchFamily="34" charset="0"/>
            </a:endParaRPr>
          </a:p>
          <a:p>
            <a:endParaRPr lang="en-US" sz="800" dirty="0">
              <a:latin typeface="Century Gothic" panose="020B0502020202020204" pitchFamily="34" charset="0"/>
            </a:endParaRPr>
          </a:p>
          <a:p>
            <a:endParaRPr lang="en-US" sz="1000" dirty="0">
              <a:latin typeface="Century Gothic" panose="020B0502020202020204" pitchFamily="34" charset="0"/>
            </a:endParaRPr>
          </a:p>
          <a:p>
            <a:endParaRPr lang="en-US" sz="1000" dirty="0">
              <a:latin typeface="Century Gothic" panose="020B0502020202020204" pitchFamily="34" charset="0"/>
              <a:cs typeface="Calibri Light" panose="020F0302020204030204" pitchFamily="34" charset="0"/>
            </a:endParaRPr>
          </a:p>
          <a:p>
            <a:endParaRPr lang="en-US" sz="1000" dirty="0">
              <a:latin typeface="Century Gothic" panose="020B0502020202020204" pitchFamily="34" charset="0"/>
              <a:cs typeface="Calibri Light" panose="020F0302020204030204" pitchFamily="34" charset="0"/>
            </a:endParaRPr>
          </a:p>
          <a:p>
            <a:endParaRPr lang="en-US" sz="1000" dirty="0">
              <a:latin typeface="Century Gothic" panose="020B0502020202020204" pitchFamily="34" charset="0"/>
              <a:cs typeface="Calibri Light" panose="020F0302020204030204" pitchFamily="34" charset="0"/>
            </a:endParaRPr>
          </a:p>
          <a:p>
            <a:r>
              <a:rPr lang="en-US" sz="1200" dirty="0">
                <a:latin typeface="Century Gothic" panose="020B0502020202020204" pitchFamily="34" charset="0"/>
                <a:cs typeface="Calibri Light" panose="020F0302020204030204" pitchFamily="34" charset="0"/>
              </a:rPr>
              <a:t>Nov 1 Fall </a:t>
            </a:r>
            <a:r>
              <a:rPr lang="en-US" sz="1200">
                <a:latin typeface="Century Gothic" panose="020B0502020202020204" pitchFamily="34" charset="0"/>
                <a:cs typeface="Calibri Light" panose="020F0302020204030204" pitchFamily="34" charset="0"/>
              </a:rPr>
              <a:t>Festival               </a:t>
            </a:r>
            <a:r>
              <a:rPr lang="en-US" sz="1200" dirty="0">
                <a:latin typeface="Century Gothic" panose="020B0502020202020204" pitchFamily="34" charset="0"/>
                <a:cs typeface="Calibri Light" panose="020F0302020204030204" pitchFamily="34" charset="0"/>
              </a:rPr>
              <a:t>6:30-9:00PM  WWVA gym</a:t>
            </a:r>
          </a:p>
          <a:p>
            <a:r>
              <a:rPr lang="en-US" sz="1200" dirty="0">
                <a:latin typeface="Century Gothic" panose="020B0502020202020204" pitchFamily="34" charset="0"/>
                <a:cs typeface="Calibri Light" panose="020F0302020204030204" pitchFamily="34" charset="0"/>
              </a:rPr>
              <a:t>Nov 8 Orchestra and Choir at WWU church</a:t>
            </a:r>
          </a:p>
          <a:p>
            <a:r>
              <a:rPr lang="en-US" sz="1200" dirty="0">
                <a:latin typeface="Century Gothic" panose="020B0502020202020204" pitchFamily="34" charset="0"/>
                <a:cs typeface="Calibri Light" panose="020F0302020204030204" pitchFamily="34" charset="0"/>
              </a:rPr>
              <a:t>Nov 10 Conferences</a:t>
            </a:r>
          </a:p>
          <a:p>
            <a:r>
              <a:rPr lang="en-US" sz="1200" dirty="0">
                <a:latin typeface="Century Gothic" panose="020B0502020202020204" pitchFamily="34" charset="0"/>
                <a:cs typeface="Calibri Light" panose="020F0302020204030204" pitchFamily="34" charset="0"/>
              </a:rPr>
              <a:t>Nov 11 Veteran’s Day NO SCHOOL</a:t>
            </a:r>
          </a:p>
          <a:p>
            <a:r>
              <a:rPr lang="en-US" sz="1200" dirty="0">
                <a:latin typeface="Century Gothic" panose="020B0502020202020204" pitchFamily="34" charset="0"/>
                <a:cs typeface="Calibri Light" panose="020F0302020204030204" pitchFamily="34" charset="0"/>
              </a:rPr>
              <a:t>Nov 17 Picture Retakes</a:t>
            </a:r>
          </a:p>
          <a:p>
            <a:r>
              <a:rPr lang="en-US" sz="1200" dirty="0">
                <a:latin typeface="Century Gothic" panose="020B0502020202020204" pitchFamily="34" charset="0"/>
                <a:cs typeface="Calibri Light" panose="020F0302020204030204" pitchFamily="34" charset="0"/>
              </a:rPr>
              <a:t>Nov 20 </a:t>
            </a:r>
            <a:r>
              <a:rPr lang="en-US" sz="1200" dirty="0" err="1">
                <a:latin typeface="Century Gothic" panose="020B0502020202020204" pitchFamily="34" charset="0"/>
                <a:cs typeface="Calibri Light" panose="020F0302020204030204" pitchFamily="34" charset="0"/>
              </a:rPr>
              <a:t>breakFEAST</a:t>
            </a:r>
            <a:r>
              <a:rPr lang="en-US" sz="1200" dirty="0">
                <a:latin typeface="Century Gothic" panose="020B0502020202020204" pitchFamily="34" charset="0"/>
                <a:cs typeface="Calibri Light" panose="020F0302020204030204" pitchFamily="34" charset="0"/>
              </a:rPr>
              <a:t> </a:t>
            </a:r>
          </a:p>
          <a:p>
            <a:r>
              <a:rPr lang="en-US" sz="1200" dirty="0">
                <a:latin typeface="Century Gothic" panose="020B0502020202020204" pitchFamily="34" charset="0"/>
                <a:cs typeface="Calibri Light" panose="020F0302020204030204" pitchFamily="34" charset="0"/>
              </a:rPr>
              <a:t>Nov 24-28 Break! </a:t>
            </a:r>
          </a:p>
          <a:p>
            <a:endParaRPr lang="en-US" sz="1200" dirty="0">
              <a:latin typeface="Century Gothic" panose="020B0502020202020204" pitchFamily="34" charset="0"/>
              <a:cs typeface="Calibri Light" panose="020F0302020204030204" pitchFamily="34" charset="0"/>
            </a:endParaRPr>
          </a:p>
          <a:p>
            <a:r>
              <a:rPr lang="en-US" sz="1100" dirty="0">
                <a:latin typeface="Century Gothic" panose="020B0502020202020204" pitchFamily="34" charset="0"/>
                <a:cs typeface="Calibri Light" panose="020F0302020204030204" pitchFamily="34" charset="0"/>
              </a:rPr>
              <a:t>https://www.spellingtraining.com/index.html?&amp;twryvziy&amp;taaqyvvziy&amp;tmlyqjtlziy&amp;tvvyqlziy&amp;dbshylzlziy&amp;dbshqyryjvziy&amp;dbjvydelziy&amp;dbbhyqtlziy&amp;wydbqtlziy&amp;wyvlqedlziy&amp;yfdyvvziy&amp;yfydelziy&amp;yflyjvziy&amp;uzaeqtlziy&amp;zstazjtlziy&amp;zjubqstlziy&amp;zjlyqtdlziy&amp;hbvvyvvziy&amp;hqzszlziy&amp;qyhqyvyjltlziy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203602E-D04B-4A0D-A336-ACD8E32E00DB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778545" y="2467526"/>
            <a:ext cx="2600408" cy="51769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8BA7A91-4A8E-43D2-8DC0-8B17E7F85FFC}"/>
              </a:ext>
            </a:extLst>
          </p:cNvPr>
          <p:cNvSpPr txBox="1"/>
          <p:nvPr/>
        </p:nvSpPr>
        <p:spPr>
          <a:xfrm>
            <a:off x="2080162" y="2872583"/>
            <a:ext cx="2111694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/>
              <a:t>“Teach me how to live, O Lord. Lead me along the right path, for my enemies are waiting for me.” Psalm 27:11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2D0A21-94A6-41D6-BD1F-938ACAFF28C2}"/>
              </a:ext>
            </a:extLst>
          </p:cNvPr>
          <p:cNvSpPr txBox="1"/>
          <p:nvPr/>
        </p:nvSpPr>
        <p:spPr>
          <a:xfrm>
            <a:off x="4560760" y="2388596"/>
            <a:ext cx="269648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Nov 3-7          Kaylynn</a:t>
            </a:r>
          </a:p>
          <a:p>
            <a:r>
              <a:rPr lang="en-US" dirty="0"/>
              <a:t>Nov 10-14     Mrs. Libby</a:t>
            </a:r>
          </a:p>
          <a:p>
            <a:r>
              <a:rPr lang="en-US" dirty="0"/>
              <a:t>Nov 17-21     Brie</a:t>
            </a:r>
          </a:p>
          <a:p>
            <a:r>
              <a:rPr lang="en-US" dirty="0"/>
              <a:t>Babysitting    Taylor</a:t>
            </a:r>
          </a:p>
          <a:p>
            <a:r>
              <a:rPr lang="en-US" dirty="0"/>
              <a:t>Dec 1-5          Mitchell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1777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LATTEN" val="true"/>
</p:tagLst>
</file>

<file path=ppt/theme/theme1.xml><?xml version="1.0" encoding="utf-8"?>
<a:theme xmlns:a="http://schemas.openxmlformats.org/drawingml/2006/main" name="Office Theme">
  <a:themeElements>
    <a:clrScheme name="Brand Color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E66C3"/>
      </a:accent1>
      <a:accent2>
        <a:srgbClr val="F8A23A"/>
      </a:accent2>
      <a:accent3>
        <a:srgbClr val="FDE92B"/>
      </a:accent3>
      <a:accent4>
        <a:srgbClr val="93CD58"/>
      </a:accent4>
      <a:accent5>
        <a:srgbClr val="3EC1C7"/>
      </a:accent5>
      <a:accent6>
        <a:srgbClr val="CA86EF"/>
      </a:accent6>
      <a:hlink>
        <a:srgbClr val="FE66C3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01CA975C0AF941A5A3F1D400FBA538" ma:contentTypeVersion="14" ma:contentTypeDescription="Create a new document." ma:contentTypeScope="" ma:versionID="3cdca38a7f55d0a53b7027f0c89648b0">
  <xsd:schema xmlns:xsd="http://www.w3.org/2001/XMLSchema" xmlns:xs="http://www.w3.org/2001/XMLSchema" xmlns:p="http://schemas.microsoft.com/office/2006/metadata/properties" xmlns:ns3="f1fc0249-b30d-4cf8-a5ab-86bf682fd402" xmlns:ns4="0dd5105f-2cba-45be-ae8f-f6a5450753ec" targetNamespace="http://schemas.microsoft.com/office/2006/metadata/properties" ma:root="true" ma:fieldsID="3d660b47f1b3d3b53136eabe2bbc974e" ns3:_="" ns4:_="">
    <xsd:import namespace="f1fc0249-b30d-4cf8-a5ab-86bf682fd402"/>
    <xsd:import namespace="0dd5105f-2cba-45be-ae8f-f6a5450753e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ObjectDetectorVersions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fc0249-b30d-4cf8-a5ab-86bf682fd4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7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d5105f-2cba-45be-ae8f-f6a5450753e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1fc0249-b30d-4cf8-a5ab-86bf682fd402" xsi:nil="true"/>
  </documentManagement>
</p:properties>
</file>

<file path=customXml/itemProps1.xml><?xml version="1.0" encoding="utf-8"?>
<ds:datastoreItem xmlns:ds="http://schemas.openxmlformats.org/officeDocument/2006/customXml" ds:itemID="{06CC688B-5810-4C6C-9D39-68570BA483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1fc0249-b30d-4cf8-a5ab-86bf682fd402"/>
    <ds:schemaRef ds:uri="0dd5105f-2cba-45be-ae8f-f6a5450753e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A934342-83E1-441D-A02F-818A9EF910D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A0A0721-1B37-47FF-952A-8D06EA7660FA}">
  <ds:schemaRefs>
    <ds:schemaRef ds:uri="http://schemas.openxmlformats.org/package/2006/metadata/core-properties"/>
    <ds:schemaRef ds:uri="http://purl.org/dc/dcmitype/"/>
    <ds:schemaRef ds:uri="http://purl.org/dc/terms/"/>
    <ds:schemaRef ds:uri="0dd5105f-2cba-45be-ae8f-f6a5450753ec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f1fc0249-b30d-4cf8-a5ab-86bf682fd402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8562</TotalTime>
  <Words>209</Words>
  <Application>Microsoft Office PowerPoint</Application>
  <PresentationFormat>Custom</PresentationFormat>
  <Paragraphs>67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Todd Giannattasio</dc:creator>
  <cp:lastModifiedBy>Cindy Libby</cp:lastModifiedBy>
  <cp:revision>124</cp:revision>
  <dcterms:created xsi:type="dcterms:W3CDTF">2021-06-01T17:24:17Z</dcterms:created>
  <dcterms:modified xsi:type="dcterms:W3CDTF">2025-10-31T19:26:16Z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0x0101006501CA975C0AF941A5A3F1D400FBA538</vt:lpwstr>
  </property>
</Properties>
</file>