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comments/comment1.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72"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Libby" initials="CL" lastIdx="1" clrIdx="0">
    <p:extLst>
      <p:ext uri="{19B8F6BF-5375-455C-9EA6-DF929625EA0E}">
        <p15:presenceInfo xmlns:p15="http://schemas.microsoft.com/office/powerpoint/2012/main" userId="S-1-5-21-2546082034-3029323227-460050792-27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803"/>
    <p:restoredTop sz="96208"/>
  </p:normalViewPr>
  <p:slideViewPr>
    <p:cSldViewPr snapToGrid="0" snapToObjects="1">
      <p:cViewPr varScale="1">
        <p:scale>
          <a:sx n="65" d="100"/>
          <a:sy n="65" d="100"/>
        </p:scale>
        <p:origin x="1862" y="38"/>
      </p:cViewPr>
      <p:guideLst/>
    </p:cSldViewPr>
  </p:slideViewPr>
  <p:notesTextViewPr>
    <p:cViewPr>
      <p:scale>
        <a:sx n="1" d="1"/>
        <a:sy n="1" d="1"/>
      </p:scale>
      <p:origin x="0" y="0"/>
    </p:cViewPr>
  </p:notesTextViewPr>
  <p:sorterViewPr>
    <p:cViewPr>
      <p:scale>
        <a:sx n="65" d="100"/>
        <a:sy n="6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indy Libby" userId="ed063ced-434f-42ff-8a07-70cde6e7d2cf" providerId="ADAL" clId="{CD2EFC93-B05F-4818-8E16-55B078ACCDC8}"/>
    <pc:docChg chg="custSel modSld">
      <pc:chgData name="Cindy Libby" userId="ed063ced-434f-42ff-8a07-70cde6e7d2cf" providerId="ADAL" clId="{CD2EFC93-B05F-4818-8E16-55B078ACCDC8}" dt="2026-01-09T06:01:46.448" v="302" actId="20577"/>
      <pc:docMkLst>
        <pc:docMk/>
      </pc:docMkLst>
      <pc:sldChg chg="modSp">
        <pc:chgData name="Cindy Libby" userId="ed063ced-434f-42ff-8a07-70cde6e7d2cf" providerId="ADAL" clId="{CD2EFC93-B05F-4818-8E16-55B078ACCDC8}" dt="2026-01-09T06:01:46.448" v="302" actId="20577"/>
        <pc:sldMkLst>
          <pc:docMk/>
          <pc:sldMk cId="3638177705" sldId="272"/>
        </pc:sldMkLst>
        <pc:spChg chg="mod">
          <ac:chgData name="Cindy Libby" userId="ed063ced-434f-42ff-8a07-70cde6e7d2cf" providerId="ADAL" clId="{CD2EFC93-B05F-4818-8E16-55B078ACCDC8}" dt="2026-01-09T06:01:46.448" v="302" actId="20577"/>
          <ac:spMkLst>
            <pc:docMk/>
            <pc:sldMk cId="3638177705" sldId="272"/>
            <ac:spMk id="3" creationId="{92F6DE6E-E3FC-4CFC-8B99-BFE8DBB1FC89}"/>
          </ac:spMkLst>
        </pc:spChg>
        <pc:spChg chg="mod">
          <ac:chgData name="Cindy Libby" userId="ed063ced-434f-42ff-8a07-70cde6e7d2cf" providerId="ADAL" clId="{CD2EFC93-B05F-4818-8E16-55B078ACCDC8}" dt="2026-01-09T05:59:28.398" v="295" actId="20577"/>
          <ac:spMkLst>
            <pc:docMk/>
            <pc:sldMk cId="3638177705" sldId="272"/>
            <ac:spMk id="4" creationId="{B92D0A21-94A6-41D6-BD1F-938ACAFF28C2}"/>
          </ac:spMkLst>
        </pc:spChg>
        <pc:spChg chg="mod">
          <ac:chgData name="Cindy Libby" userId="ed063ced-434f-42ff-8a07-70cde6e7d2cf" providerId="ADAL" clId="{CD2EFC93-B05F-4818-8E16-55B078ACCDC8}" dt="2026-01-09T05:55:47.628" v="195" actId="255"/>
          <ac:spMkLst>
            <pc:docMk/>
            <pc:sldMk cId="3638177705" sldId="272"/>
            <ac:spMk id="168" creationId="{297A221A-270F-2043-AAD1-EE2173D2179D}"/>
          </ac:spMkLst>
        </pc:spChg>
        <pc:spChg chg="mod">
          <ac:chgData name="Cindy Libby" userId="ed063ced-434f-42ff-8a07-70cde6e7d2cf" providerId="ADAL" clId="{CD2EFC93-B05F-4818-8E16-55B078ACCDC8}" dt="2026-01-09T05:43:23.086" v="179" actId="113"/>
          <ac:spMkLst>
            <pc:docMk/>
            <pc:sldMk cId="3638177705" sldId="272"/>
            <ac:spMk id="171" creationId="{47FD1430-F3B9-8948-882F-5939E94E7CA6}"/>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2-09-06T13:59:30.756" idx="1">
    <p:pos x="10" y="10"/>
    <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AF5900-BD35-C14F-B0F2-78186E32231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1899509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F5900-BD35-C14F-B0F2-78186E32231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1574214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F5900-BD35-C14F-B0F2-78186E32231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145320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F5900-BD35-C14F-B0F2-78186E32231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3331525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AF5900-BD35-C14F-B0F2-78186E32231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30113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AF5900-BD35-C14F-B0F2-78186E322318}"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310172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AF5900-BD35-C14F-B0F2-78186E322318}"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167456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AF5900-BD35-C14F-B0F2-78186E322318}" type="datetimeFigureOut">
              <a:rPr lang="en-US" smtClean="0"/>
              <a:t>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230107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AF5900-BD35-C14F-B0F2-78186E322318}" type="datetimeFigureOut">
              <a:rPr lang="en-US" smtClean="0"/>
              <a:t>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6999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DAF5900-BD35-C14F-B0F2-78186E322318}"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1343648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DAF5900-BD35-C14F-B0F2-78186E322318}"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F585BB-9584-1C45-B138-AE0751D021BA}" type="slidenum">
              <a:rPr lang="en-US" smtClean="0"/>
              <a:t>‹#›</a:t>
            </a:fld>
            <a:endParaRPr lang="en-US"/>
          </a:p>
        </p:txBody>
      </p:sp>
    </p:spTree>
    <p:extLst>
      <p:ext uri="{BB962C8B-B14F-4D97-AF65-F5344CB8AC3E}">
        <p14:creationId xmlns:p14="http://schemas.microsoft.com/office/powerpoint/2010/main" val="3097630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DAF5900-BD35-C14F-B0F2-78186E322318}" type="datetimeFigureOut">
              <a:rPr lang="en-US" smtClean="0"/>
              <a:t>1/8/2026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AF585BB-9584-1C45-B138-AE0751D021BA}" type="slidenum">
              <a:rPr lang="en-US" smtClean="0"/>
              <a:t>‹#›</a:t>
            </a:fld>
            <a:endParaRPr lang="en-US"/>
          </a:p>
        </p:txBody>
      </p:sp>
    </p:spTree>
    <p:extLst>
      <p:ext uri="{BB962C8B-B14F-4D97-AF65-F5344CB8AC3E}">
        <p14:creationId xmlns:p14="http://schemas.microsoft.com/office/powerpoint/2010/main" val="438426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hyperlink" Target="https://www.spellingtraining.com/index.html?&amp;wywzdtly&amp;wyuzdzl&amp;wysbjvlqtly&amp;ymyitly&amp;yfdtitly&amp;ayjlmystj&amp;ryvzltly&amp;zjiyvlzatly&amp;symbwc&amp;Yyfzdb&amp;htqyjlryvyv&amp;hywyvlqztj&amp;hyjtmlc&amp;hqydzhzdy&amp;qyiyjey&amp;vhydzsyj&amp;vlylrbvdbhy&amp;veqqyjwyq&amp;lymyvdbhy&amp;Ryftv" TargetMode="Externa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1.xml"/><Relationship Id="rId5" Type="http://schemas.openxmlformats.org/officeDocument/2006/relationships/tags" Target="../tags/tag5.xml"/><Relationship Id="rId15" Type="http://schemas.openxmlformats.org/officeDocument/2006/relationships/comments" Target="../comments/comment1.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12"/>
          <a:stretch>
            <a:fillRect/>
          </a:stretch>
        </a:blipFill>
        <a:effectLst/>
      </p:bgPr>
    </p:bg>
    <p:spTree>
      <p:nvGrpSpPr>
        <p:cNvPr id="1" name=""/>
        <p:cNvGrpSpPr/>
        <p:nvPr/>
      </p:nvGrpSpPr>
      <p:grpSpPr>
        <a:xfrm>
          <a:off x="0" y="0"/>
          <a:ext cx="0" cy="0"/>
          <a:chOff x="0" y="0"/>
          <a:chExt cx="0" cy="0"/>
        </a:xfrm>
      </p:grpSpPr>
      <p:sp>
        <p:nvSpPr>
          <p:cNvPr id="368" name="TextBox 367">
            <a:extLst>
              <a:ext uri="{FF2B5EF4-FFF2-40B4-BE49-F238E27FC236}">
                <a16:creationId xmlns:a16="http://schemas.microsoft.com/office/drawing/2014/main" id="{A30F52E2-5CE0-1E40-BC09-71F2254FB1E9}"/>
              </a:ext>
            </a:extLst>
          </p:cNvPr>
          <p:cNvSpPr txBox="1"/>
          <p:nvPr>
            <p:custDataLst>
              <p:tags r:id="rId1"/>
            </p:custDataLst>
          </p:nvPr>
        </p:nvSpPr>
        <p:spPr>
          <a:xfrm>
            <a:off x="4558124" y="1938932"/>
            <a:ext cx="2874961" cy="400110"/>
          </a:xfrm>
          <a:prstGeom prst="rect">
            <a:avLst/>
          </a:prstGeom>
          <a:noFill/>
        </p:spPr>
        <p:txBody>
          <a:bodyPr wrap="square" rtlCol="0">
            <a:spAutoFit/>
          </a:bodyPr>
          <a:lstStyle/>
          <a:p>
            <a:pPr algn="ctr"/>
            <a:r>
              <a:rPr lang="en-US" sz="2000" b="1" dirty="0">
                <a:latin typeface="Century Gothic" panose="020B0502020202020204" pitchFamily="34" charset="0"/>
              </a:rPr>
              <a:t>Feeding Tortellini</a:t>
            </a:r>
          </a:p>
        </p:txBody>
      </p:sp>
      <p:sp>
        <p:nvSpPr>
          <p:cNvPr id="369" name="TextBox 368">
            <a:extLst>
              <a:ext uri="{FF2B5EF4-FFF2-40B4-BE49-F238E27FC236}">
                <a16:creationId xmlns:a16="http://schemas.microsoft.com/office/drawing/2014/main" id="{932CB51E-5549-EC4F-96C1-CE0ADB4C5B8F}"/>
              </a:ext>
            </a:extLst>
          </p:cNvPr>
          <p:cNvSpPr txBox="1"/>
          <p:nvPr>
            <p:custDataLst>
              <p:tags r:id="rId2"/>
            </p:custDataLst>
          </p:nvPr>
        </p:nvSpPr>
        <p:spPr>
          <a:xfrm>
            <a:off x="4560760" y="4215652"/>
            <a:ext cx="2888368" cy="400110"/>
          </a:xfrm>
          <a:prstGeom prst="rect">
            <a:avLst/>
          </a:prstGeom>
          <a:noFill/>
        </p:spPr>
        <p:txBody>
          <a:bodyPr wrap="square" rtlCol="0">
            <a:spAutoFit/>
          </a:bodyPr>
          <a:lstStyle/>
          <a:p>
            <a:pPr algn="ctr"/>
            <a:r>
              <a:rPr lang="en-US" sz="2000" b="1" dirty="0">
                <a:latin typeface="Century Gothic" panose="020B0502020202020204" pitchFamily="34" charset="0"/>
              </a:rPr>
              <a:t>Learning this week</a:t>
            </a:r>
          </a:p>
        </p:txBody>
      </p:sp>
      <p:sp>
        <p:nvSpPr>
          <p:cNvPr id="370" name="TextBox 369">
            <a:extLst>
              <a:ext uri="{FF2B5EF4-FFF2-40B4-BE49-F238E27FC236}">
                <a16:creationId xmlns:a16="http://schemas.microsoft.com/office/drawing/2014/main" id="{6D6818E7-D069-2D4A-BEE7-681B5A8A37AA}"/>
              </a:ext>
            </a:extLst>
          </p:cNvPr>
          <p:cNvSpPr txBox="1"/>
          <p:nvPr>
            <p:custDataLst>
              <p:tags r:id="rId3"/>
            </p:custDataLst>
          </p:nvPr>
        </p:nvSpPr>
        <p:spPr>
          <a:xfrm>
            <a:off x="335555" y="1947845"/>
            <a:ext cx="4043397" cy="338554"/>
          </a:xfrm>
          <a:prstGeom prst="rect">
            <a:avLst/>
          </a:prstGeom>
          <a:noFill/>
        </p:spPr>
        <p:txBody>
          <a:bodyPr wrap="square" rtlCol="0">
            <a:spAutoFit/>
          </a:bodyPr>
          <a:lstStyle/>
          <a:p>
            <a:pPr algn="ctr"/>
            <a:r>
              <a:rPr lang="en-US" sz="1600" b="1" dirty="0">
                <a:latin typeface="Century Gothic" panose="020B0502020202020204" pitchFamily="34" charset="0"/>
              </a:rPr>
              <a:t>Spelling list and Reminders</a:t>
            </a:r>
          </a:p>
        </p:txBody>
      </p:sp>
      <p:sp>
        <p:nvSpPr>
          <p:cNvPr id="372" name="TextBox 371">
            <a:extLst>
              <a:ext uri="{FF2B5EF4-FFF2-40B4-BE49-F238E27FC236}">
                <a16:creationId xmlns:a16="http://schemas.microsoft.com/office/drawing/2014/main" id="{AFB6A0D9-79E3-844B-A44D-754B34839577}"/>
              </a:ext>
            </a:extLst>
          </p:cNvPr>
          <p:cNvSpPr txBox="1"/>
          <p:nvPr>
            <p:custDataLst>
              <p:tags r:id="rId4"/>
            </p:custDataLst>
          </p:nvPr>
        </p:nvSpPr>
        <p:spPr>
          <a:xfrm>
            <a:off x="3993156" y="8307648"/>
            <a:ext cx="3455972" cy="400110"/>
          </a:xfrm>
          <a:prstGeom prst="rect">
            <a:avLst/>
          </a:prstGeom>
          <a:noFill/>
        </p:spPr>
        <p:txBody>
          <a:bodyPr wrap="square" rtlCol="0">
            <a:spAutoFit/>
          </a:bodyPr>
          <a:lstStyle/>
          <a:p>
            <a:pPr algn="ctr"/>
            <a:r>
              <a:rPr lang="en-US" sz="2000" b="1" dirty="0">
                <a:latin typeface="Century Gothic" panose="020B0502020202020204" pitchFamily="34" charset="0"/>
              </a:rPr>
              <a:t>Birthdays </a:t>
            </a:r>
          </a:p>
        </p:txBody>
      </p:sp>
      <p:sp>
        <p:nvSpPr>
          <p:cNvPr id="373" name="TextBox 372">
            <a:extLst>
              <a:ext uri="{FF2B5EF4-FFF2-40B4-BE49-F238E27FC236}">
                <a16:creationId xmlns:a16="http://schemas.microsoft.com/office/drawing/2014/main" id="{A581A108-6729-B747-B9DE-8348F840827F}"/>
              </a:ext>
            </a:extLst>
          </p:cNvPr>
          <p:cNvSpPr txBox="1"/>
          <p:nvPr>
            <p:custDataLst>
              <p:tags r:id="rId5"/>
            </p:custDataLst>
          </p:nvPr>
        </p:nvSpPr>
        <p:spPr>
          <a:xfrm>
            <a:off x="335556" y="8297625"/>
            <a:ext cx="3455972" cy="400110"/>
          </a:xfrm>
          <a:prstGeom prst="rect">
            <a:avLst/>
          </a:prstGeom>
          <a:noFill/>
        </p:spPr>
        <p:txBody>
          <a:bodyPr wrap="square" rtlCol="0">
            <a:spAutoFit/>
          </a:bodyPr>
          <a:lstStyle/>
          <a:p>
            <a:pPr algn="ctr"/>
            <a:r>
              <a:rPr lang="en-US" sz="2000" b="1" dirty="0">
                <a:latin typeface="Century Gothic" panose="020B0502020202020204" pitchFamily="34" charset="0"/>
              </a:rPr>
              <a:t>Student of the week:</a:t>
            </a:r>
          </a:p>
        </p:txBody>
      </p:sp>
      <p:sp>
        <p:nvSpPr>
          <p:cNvPr id="374" name="TextBox 373">
            <a:extLst>
              <a:ext uri="{FF2B5EF4-FFF2-40B4-BE49-F238E27FC236}">
                <a16:creationId xmlns:a16="http://schemas.microsoft.com/office/drawing/2014/main" id="{38CC94F8-AC93-A04E-BC57-AD5C9F8C459A}"/>
              </a:ext>
            </a:extLst>
          </p:cNvPr>
          <p:cNvSpPr txBox="1"/>
          <p:nvPr>
            <p:custDataLst>
              <p:tags r:id="rId6"/>
            </p:custDataLst>
          </p:nvPr>
        </p:nvSpPr>
        <p:spPr>
          <a:xfrm>
            <a:off x="1843726" y="1423057"/>
            <a:ext cx="4246675" cy="369332"/>
          </a:xfrm>
          <a:prstGeom prst="rect">
            <a:avLst/>
          </a:prstGeom>
          <a:noFill/>
        </p:spPr>
        <p:txBody>
          <a:bodyPr wrap="none" rtlCol="0">
            <a:spAutoFit/>
          </a:bodyPr>
          <a:lstStyle/>
          <a:p>
            <a:pPr algn="ctr"/>
            <a:r>
              <a:rPr lang="en-US" b="1" dirty="0">
                <a:latin typeface="Century Gothic" panose="020B0502020202020204" pitchFamily="34" charset="0"/>
              </a:rPr>
              <a:t>Mrs. Libby’s Class| January 9, 2026   </a:t>
            </a:r>
          </a:p>
        </p:txBody>
      </p:sp>
      <p:sp>
        <p:nvSpPr>
          <p:cNvPr id="168" name="TextBox 167">
            <a:hlinkClick r:id="rId13"/>
            <a:extLst>
              <a:ext uri="{FF2B5EF4-FFF2-40B4-BE49-F238E27FC236}">
                <a16:creationId xmlns:a16="http://schemas.microsoft.com/office/drawing/2014/main" id="{297A221A-270F-2043-AAD1-EE2173D2179D}"/>
              </a:ext>
            </a:extLst>
          </p:cNvPr>
          <p:cNvSpPr txBox="1"/>
          <p:nvPr>
            <p:custDataLst>
              <p:tags r:id="rId7"/>
            </p:custDataLst>
          </p:nvPr>
        </p:nvSpPr>
        <p:spPr>
          <a:xfrm>
            <a:off x="550985" y="2634688"/>
            <a:ext cx="1299850" cy="5386090"/>
          </a:xfrm>
          <a:prstGeom prst="rect">
            <a:avLst/>
          </a:prstGeom>
          <a:noFill/>
        </p:spPr>
        <p:txBody>
          <a:bodyPr wrap="square" rtlCol="0">
            <a:spAutoFit/>
          </a:bodyPr>
          <a:lstStyle/>
          <a:p>
            <a:pPr lvl="0"/>
            <a:r>
              <a:rPr lang="en-US" sz="1600" dirty="0"/>
              <a:t>charitable</a:t>
            </a:r>
          </a:p>
          <a:p>
            <a:pPr lvl="0"/>
            <a:r>
              <a:rPr lang="en-US" sz="1600" dirty="0"/>
              <a:t>comfortable</a:t>
            </a:r>
          </a:p>
          <a:p>
            <a:pPr lvl="0"/>
            <a:r>
              <a:rPr lang="en-US" sz="1600" dirty="0"/>
              <a:t>comparable </a:t>
            </a:r>
          </a:p>
          <a:p>
            <a:pPr lvl="0"/>
            <a:r>
              <a:rPr lang="en-US" sz="1600" dirty="0"/>
              <a:t>considerable</a:t>
            </a:r>
          </a:p>
          <a:p>
            <a:pPr lvl="0"/>
            <a:r>
              <a:rPr lang="en-US" sz="1600" dirty="0"/>
              <a:t>inevitable </a:t>
            </a:r>
          </a:p>
          <a:p>
            <a:pPr lvl="0"/>
            <a:r>
              <a:rPr lang="en-US" sz="1600" dirty="0"/>
              <a:t>irritable</a:t>
            </a:r>
          </a:p>
          <a:p>
            <a:pPr lvl="0"/>
            <a:r>
              <a:rPr lang="en-US" sz="1400" dirty="0"/>
              <a:t>knowledgeable </a:t>
            </a:r>
          </a:p>
          <a:p>
            <a:pPr lvl="0"/>
            <a:r>
              <a:rPr lang="en-US" sz="1600" dirty="0"/>
              <a:t>manageable </a:t>
            </a:r>
          </a:p>
          <a:p>
            <a:pPr lvl="0"/>
            <a:r>
              <a:rPr lang="en-US" sz="1600" dirty="0"/>
              <a:t>memorable </a:t>
            </a:r>
          </a:p>
          <a:p>
            <a:pPr lvl="0"/>
            <a:r>
              <a:rPr lang="en-US" sz="1600" dirty="0"/>
              <a:t>noticeable </a:t>
            </a:r>
          </a:p>
          <a:p>
            <a:pPr lvl="0"/>
            <a:r>
              <a:rPr lang="en-US" sz="1600" dirty="0"/>
              <a:t>perishable </a:t>
            </a:r>
          </a:p>
          <a:p>
            <a:pPr lvl="0"/>
            <a:r>
              <a:rPr lang="en-US" sz="1600" dirty="0"/>
              <a:t>probable</a:t>
            </a:r>
          </a:p>
          <a:p>
            <a:pPr lvl="0"/>
            <a:r>
              <a:rPr lang="en-US" sz="1600" dirty="0"/>
              <a:t>reasonable</a:t>
            </a:r>
          </a:p>
          <a:p>
            <a:pPr lvl="0"/>
            <a:r>
              <a:rPr lang="en-US" sz="1600" dirty="0"/>
              <a:t>remarkable </a:t>
            </a:r>
          </a:p>
          <a:p>
            <a:pPr lvl="0"/>
            <a:r>
              <a:rPr lang="en-US" sz="1600" dirty="0"/>
              <a:t>respectable</a:t>
            </a:r>
          </a:p>
          <a:p>
            <a:pPr lvl="0"/>
            <a:r>
              <a:rPr lang="en-US" sz="1600" dirty="0"/>
              <a:t>unavoidable</a:t>
            </a:r>
          </a:p>
          <a:p>
            <a:pPr lvl="0"/>
            <a:r>
              <a:rPr lang="en-US" sz="1600" dirty="0"/>
              <a:t>unbelievable</a:t>
            </a:r>
          </a:p>
          <a:p>
            <a:pPr lvl="0"/>
            <a:r>
              <a:rPr lang="en-US" sz="1400" dirty="0"/>
              <a:t>undependable </a:t>
            </a:r>
          </a:p>
          <a:p>
            <a:pPr lvl="0"/>
            <a:r>
              <a:rPr lang="en-US" sz="1600" dirty="0"/>
              <a:t>variables </a:t>
            </a:r>
          </a:p>
          <a:p>
            <a:pPr lvl="0"/>
            <a:r>
              <a:rPr lang="en-US" sz="1600" dirty="0"/>
              <a:t>vulnerable </a:t>
            </a:r>
          </a:p>
          <a:p>
            <a:pPr lvl="0"/>
            <a:endParaRPr lang="en-US" sz="1400" dirty="0"/>
          </a:p>
          <a:p>
            <a:pPr lvl="0"/>
            <a:endParaRPr lang="en-US" sz="1400" dirty="0"/>
          </a:p>
        </p:txBody>
      </p:sp>
      <p:sp>
        <p:nvSpPr>
          <p:cNvPr id="169" name="TextBox 168">
            <a:extLst>
              <a:ext uri="{FF2B5EF4-FFF2-40B4-BE49-F238E27FC236}">
                <a16:creationId xmlns:a16="http://schemas.microsoft.com/office/drawing/2014/main" id="{70F454B5-6C12-2D45-9716-19695383EB9A}"/>
              </a:ext>
            </a:extLst>
          </p:cNvPr>
          <p:cNvSpPr txBox="1"/>
          <p:nvPr>
            <p:custDataLst>
              <p:tags r:id="rId8"/>
            </p:custDataLst>
          </p:nvPr>
        </p:nvSpPr>
        <p:spPr>
          <a:xfrm>
            <a:off x="464588" y="8707758"/>
            <a:ext cx="3126556" cy="1477328"/>
          </a:xfrm>
          <a:prstGeom prst="rect">
            <a:avLst/>
          </a:prstGeom>
          <a:noFill/>
        </p:spPr>
        <p:txBody>
          <a:bodyPr wrap="square" rtlCol="0">
            <a:spAutoFit/>
          </a:bodyPr>
          <a:lstStyle/>
          <a:p>
            <a:r>
              <a:rPr lang="en-US" sz="1600" dirty="0">
                <a:latin typeface="Century Gothic" panose="020B0502020202020204" pitchFamily="34" charset="0"/>
              </a:rPr>
              <a:t>Jan 5-9       Hondo</a:t>
            </a:r>
          </a:p>
          <a:p>
            <a:r>
              <a:rPr lang="en-US" sz="1600" dirty="0">
                <a:latin typeface="Century Gothic" panose="020B0502020202020204" pitchFamily="34" charset="0"/>
              </a:rPr>
              <a:t>Jan 19-23   Edie</a:t>
            </a:r>
          </a:p>
          <a:p>
            <a:r>
              <a:rPr lang="en-US" sz="1600" dirty="0">
                <a:latin typeface="Century Gothic" panose="020B0502020202020204" pitchFamily="34" charset="0"/>
              </a:rPr>
              <a:t>Jan 26-30   Roaryanne</a:t>
            </a:r>
          </a:p>
          <a:p>
            <a:endParaRPr lang="en-US" sz="1400" dirty="0">
              <a:latin typeface="Century Gothic" panose="020B0502020202020204" pitchFamily="34" charset="0"/>
            </a:endParaRPr>
          </a:p>
          <a:p>
            <a:r>
              <a:rPr lang="en-US" sz="1400" dirty="0">
                <a:latin typeface="Century Gothic" panose="020B0502020202020204" pitchFamily="34" charset="0"/>
              </a:rPr>
              <a:t> </a:t>
            </a:r>
          </a:p>
          <a:p>
            <a:endParaRPr lang="en-US" sz="1400" dirty="0"/>
          </a:p>
        </p:txBody>
      </p:sp>
      <p:sp>
        <p:nvSpPr>
          <p:cNvPr id="171" name="TextBox 170">
            <a:extLst>
              <a:ext uri="{FF2B5EF4-FFF2-40B4-BE49-F238E27FC236}">
                <a16:creationId xmlns:a16="http://schemas.microsoft.com/office/drawing/2014/main" id="{47FD1430-F3B9-8948-882F-5939E94E7CA6}"/>
              </a:ext>
            </a:extLst>
          </p:cNvPr>
          <p:cNvSpPr txBox="1"/>
          <p:nvPr>
            <p:custDataLst>
              <p:tags r:id="rId9"/>
            </p:custDataLst>
          </p:nvPr>
        </p:nvSpPr>
        <p:spPr>
          <a:xfrm>
            <a:off x="4558124" y="4652254"/>
            <a:ext cx="2863308" cy="3539430"/>
          </a:xfrm>
          <a:prstGeom prst="rect">
            <a:avLst/>
          </a:prstGeom>
          <a:noFill/>
        </p:spPr>
        <p:txBody>
          <a:bodyPr wrap="square" rtlCol="0">
            <a:spAutoFit/>
          </a:bodyPr>
          <a:lstStyle/>
          <a:p>
            <a:r>
              <a:rPr lang="en-US" sz="1400" b="1" dirty="0">
                <a:latin typeface="Century Gothic" panose="020B0502020202020204" pitchFamily="34" charset="0"/>
              </a:rPr>
              <a:t>Bible: </a:t>
            </a:r>
            <a:r>
              <a:rPr lang="en-US" sz="1400" dirty="0">
                <a:latin typeface="Century Gothic" panose="020B0502020202020204" pitchFamily="34" charset="0"/>
              </a:rPr>
              <a:t>Week of Worship- how to connect with God?</a:t>
            </a:r>
          </a:p>
          <a:p>
            <a:endParaRPr lang="en-US" sz="1400" b="1" dirty="0">
              <a:latin typeface="Century Gothic" panose="020B0502020202020204" pitchFamily="34" charset="0"/>
            </a:endParaRPr>
          </a:p>
          <a:p>
            <a:r>
              <a:rPr lang="en-US" sz="1400" b="1" dirty="0">
                <a:latin typeface="Century Gothic" panose="020B0502020202020204" pitchFamily="34" charset="0"/>
              </a:rPr>
              <a:t>Math: </a:t>
            </a:r>
            <a:r>
              <a:rPr lang="en-US" sz="1400" dirty="0">
                <a:latin typeface="Century Gothic" panose="020B0502020202020204" pitchFamily="34" charset="0"/>
              </a:rPr>
              <a:t>long division</a:t>
            </a:r>
          </a:p>
          <a:p>
            <a:endParaRPr lang="en-US" sz="1400" b="1" dirty="0">
              <a:latin typeface="Century Gothic" panose="020B0502020202020204" pitchFamily="34" charset="0"/>
            </a:endParaRPr>
          </a:p>
          <a:p>
            <a:r>
              <a:rPr lang="en-US" sz="1400" b="1" dirty="0">
                <a:latin typeface="Century Gothic" panose="020B0502020202020204" pitchFamily="34" charset="0"/>
              </a:rPr>
              <a:t>Social Studies</a:t>
            </a:r>
            <a:r>
              <a:rPr lang="en-US" sz="1400" dirty="0">
                <a:latin typeface="Century Gothic" panose="020B0502020202020204" pitchFamily="34" charset="0"/>
              </a:rPr>
              <a:t>:</a:t>
            </a:r>
          </a:p>
          <a:p>
            <a:endParaRPr lang="en-US" sz="1400" dirty="0">
              <a:latin typeface="Century Gothic" panose="020B0502020202020204" pitchFamily="34" charset="0"/>
            </a:endParaRPr>
          </a:p>
          <a:p>
            <a:r>
              <a:rPr lang="en-US" sz="1400" b="1" dirty="0">
                <a:latin typeface="Century Gothic" panose="020B0502020202020204" pitchFamily="34" charset="0"/>
              </a:rPr>
              <a:t>Science:</a:t>
            </a:r>
          </a:p>
          <a:p>
            <a:endParaRPr lang="en-US" sz="1400" b="1" dirty="0">
              <a:latin typeface="Century Gothic" panose="020B0502020202020204" pitchFamily="34" charset="0"/>
            </a:endParaRPr>
          </a:p>
          <a:p>
            <a:r>
              <a:rPr lang="en-US" sz="1400" b="1" dirty="0">
                <a:latin typeface="Century Gothic" panose="020B0502020202020204" pitchFamily="34" charset="0"/>
              </a:rPr>
              <a:t>Grammar/ Writing: </a:t>
            </a:r>
            <a:r>
              <a:rPr lang="en-US" sz="1400" dirty="0">
                <a:latin typeface="Century Gothic" panose="020B0502020202020204" pitchFamily="34" charset="0"/>
              </a:rPr>
              <a:t>Animal research reports</a:t>
            </a:r>
          </a:p>
          <a:p>
            <a:endParaRPr lang="en-US" sz="1400" dirty="0">
              <a:latin typeface="Century Gothic" panose="020B0502020202020204" pitchFamily="34" charset="0"/>
            </a:endParaRPr>
          </a:p>
          <a:p>
            <a:r>
              <a:rPr lang="en-US" sz="1400" b="1" dirty="0">
                <a:latin typeface="Century Gothic" panose="020B0502020202020204" pitchFamily="34" charset="0"/>
              </a:rPr>
              <a:t>Literature:  </a:t>
            </a:r>
            <a:r>
              <a:rPr lang="en-US" sz="1400" dirty="0">
                <a:latin typeface="Century Gothic" panose="020B0502020202020204" pitchFamily="34" charset="0"/>
              </a:rPr>
              <a:t>Night Divided</a:t>
            </a:r>
            <a:endParaRPr lang="en-US" sz="1400" b="1" dirty="0">
              <a:latin typeface="Century Gothic" panose="020B0502020202020204" pitchFamily="34" charset="0"/>
            </a:endParaRPr>
          </a:p>
          <a:p>
            <a:endParaRPr lang="en-US" sz="1400" dirty="0">
              <a:latin typeface="Century Gothic" panose="020B0502020202020204" pitchFamily="34" charset="0"/>
            </a:endParaRPr>
          </a:p>
          <a:p>
            <a:endParaRPr lang="en-US" sz="1400" dirty="0">
              <a:latin typeface="Century Gothic" panose="020B0502020202020204" pitchFamily="34" charset="0"/>
            </a:endParaRPr>
          </a:p>
          <a:p>
            <a:endParaRPr lang="en-US" sz="1400" dirty="0">
              <a:latin typeface="Century Gothic" panose="020B0502020202020204" pitchFamily="34" charset="0"/>
            </a:endParaRPr>
          </a:p>
        </p:txBody>
      </p:sp>
      <p:sp>
        <p:nvSpPr>
          <p:cNvPr id="172" name="TextBox 171">
            <a:extLst>
              <a:ext uri="{FF2B5EF4-FFF2-40B4-BE49-F238E27FC236}">
                <a16:creationId xmlns:a16="http://schemas.microsoft.com/office/drawing/2014/main" id="{FF11962B-ED1F-B64D-B476-C55F28D93D2F}"/>
              </a:ext>
            </a:extLst>
          </p:cNvPr>
          <p:cNvSpPr txBox="1"/>
          <p:nvPr>
            <p:custDataLst>
              <p:tags r:id="rId10"/>
            </p:custDataLst>
          </p:nvPr>
        </p:nvSpPr>
        <p:spPr>
          <a:xfrm>
            <a:off x="3993155" y="8737966"/>
            <a:ext cx="3428277" cy="923330"/>
          </a:xfrm>
          <a:prstGeom prst="rect">
            <a:avLst/>
          </a:prstGeom>
          <a:noFill/>
        </p:spPr>
        <p:txBody>
          <a:bodyPr wrap="square" rtlCol="0">
            <a:spAutoFit/>
          </a:bodyPr>
          <a:lstStyle/>
          <a:p>
            <a:r>
              <a:rPr lang="en-US" dirty="0">
                <a:latin typeface="Century Gothic" panose="020B0502020202020204" pitchFamily="34" charset="0"/>
              </a:rPr>
              <a:t>Jan 17             Edie</a:t>
            </a:r>
          </a:p>
          <a:p>
            <a:r>
              <a:rPr lang="en-US" dirty="0">
                <a:latin typeface="Century Gothic" panose="020B0502020202020204" pitchFamily="34" charset="0"/>
              </a:rPr>
              <a:t>Jan 24             Grant</a:t>
            </a:r>
          </a:p>
          <a:p>
            <a:endParaRPr lang="en-US" dirty="0">
              <a:latin typeface="Century Gothic" panose="020B0502020202020204" pitchFamily="34" charset="0"/>
            </a:endParaRPr>
          </a:p>
        </p:txBody>
      </p:sp>
      <p:sp>
        <p:nvSpPr>
          <p:cNvPr id="3" name="Subtitle 2">
            <a:extLst>
              <a:ext uri="{FF2B5EF4-FFF2-40B4-BE49-F238E27FC236}">
                <a16:creationId xmlns:a16="http://schemas.microsoft.com/office/drawing/2014/main" id="{92F6DE6E-E3FC-4CFC-8B99-BFE8DBB1FC89}"/>
              </a:ext>
            </a:extLst>
          </p:cNvPr>
          <p:cNvSpPr>
            <a:spLocks noGrp="1"/>
          </p:cNvSpPr>
          <p:nvPr>
            <p:ph type="subTitle" idx="1"/>
          </p:nvPr>
        </p:nvSpPr>
        <p:spPr>
          <a:xfrm>
            <a:off x="2034283" y="2503411"/>
            <a:ext cx="2157573" cy="5208030"/>
          </a:xfrm>
        </p:spPr>
        <p:txBody>
          <a:bodyPr>
            <a:normAutofit/>
          </a:bodyPr>
          <a:lstStyle/>
          <a:p>
            <a:endParaRPr lang="en-US" sz="800" dirty="0">
              <a:latin typeface="Century Gothic" panose="020B0502020202020204" pitchFamily="34" charset="0"/>
            </a:endParaRPr>
          </a:p>
          <a:p>
            <a:endParaRPr lang="en-US" sz="8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cs typeface="Calibri Light" panose="020F0302020204030204" pitchFamily="34" charset="0"/>
            </a:endParaRPr>
          </a:p>
          <a:p>
            <a:endParaRPr lang="en-US" sz="1000" dirty="0">
              <a:latin typeface="Century Gothic" panose="020B0502020202020204" pitchFamily="34" charset="0"/>
              <a:cs typeface="Calibri Light" panose="020F0302020204030204" pitchFamily="34" charset="0"/>
            </a:endParaRPr>
          </a:p>
          <a:p>
            <a:endParaRPr lang="en-US" sz="1000" dirty="0">
              <a:latin typeface="Century Gothic" panose="020B0502020202020204" pitchFamily="34" charset="0"/>
              <a:cs typeface="Calibri Light" panose="020F0302020204030204" pitchFamily="34" charset="0"/>
            </a:endParaRPr>
          </a:p>
          <a:p>
            <a:endParaRPr lang="en-US" sz="1200" dirty="0">
              <a:latin typeface="Century Gothic" panose="020B0502020202020204" pitchFamily="34" charset="0"/>
              <a:cs typeface="Calibri Light" panose="020F0302020204030204" pitchFamily="34" charset="0"/>
            </a:endParaRPr>
          </a:p>
          <a:p>
            <a:r>
              <a:rPr lang="en-US" sz="1200" dirty="0">
                <a:latin typeface="Century Gothic" panose="020B0502020202020204" pitchFamily="34" charset="0"/>
                <a:cs typeface="Calibri Light" panose="020F0302020204030204" pitchFamily="34" charset="0"/>
              </a:rPr>
              <a:t>Friday Pizza sales in Jan</a:t>
            </a:r>
          </a:p>
          <a:p>
            <a:r>
              <a:rPr lang="en-US" sz="1200" dirty="0">
                <a:latin typeface="Century Gothic" panose="020B0502020202020204" pitchFamily="34" charset="0"/>
                <a:cs typeface="Calibri Light" panose="020F0302020204030204" pitchFamily="34" charset="0"/>
              </a:rPr>
              <a:t>Jan 16 End of 2</a:t>
            </a:r>
            <a:r>
              <a:rPr lang="en-US" sz="1200" baseline="30000" dirty="0">
                <a:latin typeface="Century Gothic" panose="020B0502020202020204" pitchFamily="34" charset="0"/>
                <a:cs typeface="Calibri Light" panose="020F0302020204030204" pitchFamily="34" charset="0"/>
              </a:rPr>
              <a:t>nd</a:t>
            </a:r>
            <a:r>
              <a:rPr lang="en-US" sz="1200" dirty="0">
                <a:latin typeface="Century Gothic" panose="020B0502020202020204" pitchFamily="34" charset="0"/>
                <a:cs typeface="Calibri Light" panose="020F0302020204030204" pitchFamily="34" charset="0"/>
              </a:rPr>
              <a:t> quarter</a:t>
            </a:r>
          </a:p>
          <a:p>
            <a:r>
              <a:rPr lang="en-US" sz="1200" dirty="0">
                <a:latin typeface="Century Gothic" panose="020B0502020202020204" pitchFamily="34" charset="0"/>
                <a:cs typeface="Calibri Light" panose="020F0302020204030204" pitchFamily="34" charset="0"/>
              </a:rPr>
              <a:t>Jan 16 Cereal Feast</a:t>
            </a:r>
          </a:p>
          <a:p>
            <a:r>
              <a:rPr lang="en-US" sz="1200" dirty="0">
                <a:latin typeface="Century Gothic" panose="020B0502020202020204" pitchFamily="34" charset="0"/>
                <a:cs typeface="Calibri Light" panose="020F0302020204030204" pitchFamily="34" charset="0"/>
              </a:rPr>
              <a:t>Jan 19 no school MLKJ</a:t>
            </a:r>
          </a:p>
          <a:p>
            <a:r>
              <a:rPr lang="en-US" sz="1200" dirty="0">
                <a:latin typeface="Century Gothic" panose="020B0502020202020204" pitchFamily="34" charset="0"/>
                <a:cs typeface="Calibri Light" panose="020F0302020204030204" pitchFamily="34" charset="0"/>
              </a:rPr>
              <a:t>Jan 28 5/6 Bake sale</a:t>
            </a:r>
          </a:p>
          <a:p>
            <a:r>
              <a:rPr lang="en-US" sz="1200" dirty="0">
                <a:latin typeface="Century Gothic" panose="020B0502020202020204" pitchFamily="34" charset="0"/>
                <a:cs typeface="Calibri Light" panose="020F0302020204030204" pitchFamily="34" charset="0"/>
              </a:rPr>
              <a:t>Jan 29 Half day for Friendship tournaments</a:t>
            </a:r>
          </a:p>
          <a:p>
            <a:r>
              <a:rPr lang="en-US" sz="1200" dirty="0">
                <a:latin typeface="Century Gothic" panose="020B0502020202020204" pitchFamily="34" charset="0"/>
                <a:cs typeface="Calibri Light" panose="020F0302020204030204" pitchFamily="34" charset="0"/>
              </a:rPr>
              <a:t>Jan 30 No School</a:t>
            </a:r>
          </a:p>
          <a:p>
            <a:endParaRPr lang="en-US" sz="1200" dirty="0">
              <a:latin typeface="Century Gothic" panose="020B0502020202020204" pitchFamily="34" charset="0"/>
              <a:cs typeface="Calibri Light" panose="020F0302020204030204" pitchFamily="34" charset="0"/>
            </a:endParaRPr>
          </a:p>
          <a:p>
            <a:r>
              <a:rPr lang="en-US" sz="800" dirty="0">
                <a:latin typeface="Century Gothic" panose="020B0502020202020204" pitchFamily="34" charset="0"/>
                <a:cs typeface="Calibri Light" panose="020F0302020204030204" pitchFamily="34" charset="0"/>
              </a:rPr>
              <a:t>https://www.spellingtraining.com/index.html?&amp;drtqzltnmy&amp;dbsubqltnmy&amp;dbshtqtnmy&amp;dbjvzwyqtnmy&amp;zjyizltnmy&amp;zqqzltnmy&amp;pjbomywaytnmy&amp;stjtaytnmy&amp;sysbqtnmy&amp;jblzdytnmy&amp;hyqzvrtnmy&amp;hqbntnmy&amp;qytvbjtnmy&amp;qystqptnmy&amp;qyvhydltnmy&amp;ejtibzwtnmy&amp;ejnymzyitnmy&amp;ejwyhyjwtnmy&amp;itqztnmyv&amp;iemjyqtnmy</a:t>
            </a:r>
          </a:p>
        </p:txBody>
      </p:sp>
      <p:pic>
        <p:nvPicPr>
          <p:cNvPr id="2" name="Picture 1">
            <a:extLst>
              <a:ext uri="{FF2B5EF4-FFF2-40B4-BE49-F238E27FC236}">
                <a16:creationId xmlns:a16="http://schemas.microsoft.com/office/drawing/2014/main" id="{5203602E-D04B-4A0D-A336-ACD8E32E00DB}"/>
              </a:ext>
            </a:extLst>
          </p:cNvPr>
          <p:cNvPicPr>
            <a:picLocks noChangeAspect="1"/>
          </p:cNvPicPr>
          <p:nvPr/>
        </p:nvPicPr>
        <p:blipFill>
          <a:blip r:embed="rId14"/>
          <a:stretch>
            <a:fillRect/>
          </a:stretch>
        </p:blipFill>
        <p:spPr>
          <a:xfrm>
            <a:off x="1778545" y="2467526"/>
            <a:ext cx="2600408" cy="517695"/>
          </a:xfrm>
          <a:prstGeom prst="rect">
            <a:avLst/>
          </a:prstGeom>
        </p:spPr>
      </p:pic>
      <p:sp>
        <p:nvSpPr>
          <p:cNvPr id="5" name="TextBox 4">
            <a:extLst>
              <a:ext uri="{FF2B5EF4-FFF2-40B4-BE49-F238E27FC236}">
                <a16:creationId xmlns:a16="http://schemas.microsoft.com/office/drawing/2014/main" id="{F8BA7A91-4A8E-43D2-8DC0-8B17E7F85FFC}"/>
              </a:ext>
            </a:extLst>
          </p:cNvPr>
          <p:cNvSpPr txBox="1"/>
          <p:nvPr/>
        </p:nvSpPr>
        <p:spPr>
          <a:xfrm>
            <a:off x="1931391" y="2872583"/>
            <a:ext cx="2260465" cy="1169551"/>
          </a:xfrm>
          <a:prstGeom prst="rect">
            <a:avLst/>
          </a:prstGeom>
          <a:noFill/>
          <a:ln>
            <a:solidFill>
              <a:schemeClr val="tx1"/>
            </a:solidFill>
          </a:ln>
        </p:spPr>
        <p:txBody>
          <a:bodyPr wrap="square" rtlCol="0">
            <a:spAutoFit/>
          </a:bodyPr>
          <a:lstStyle/>
          <a:p>
            <a:r>
              <a:rPr lang="en-US" sz="1000" dirty="0"/>
              <a:t>“For God loved the world so much that he gave his one and only Son, so that everyone who believes in him will not perish but have eternal life. God sent his Son into the world not to judge the world, but to save the world through him.” John 3:16, 17</a:t>
            </a:r>
          </a:p>
        </p:txBody>
      </p:sp>
      <p:sp>
        <p:nvSpPr>
          <p:cNvPr id="4" name="TextBox 3">
            <a:extLst>
              <a:ext uri="{FF2B5EF4-FFF2-40B4-BE49-F238E27FC236}">
                <a16:creationId xmlns:a16="http://schemas.microsoft.com/office/drawing/2014/main" id="{B92D0A21-94A6-41D6-BD1F-938ACAFF28C2}"/>
              </a:ext>
            </a:extLst>
          </p:cNvPr>
          <p:cNvSpPr txBox="1"/>
          <p:nvPr/>
        </p:nvSpPr>
        <p:spPr>
          <a:xfrm>
            <a:off x="4560760" y="2388596"/>
            <a:ext cx="2696483" cy="1754326"/>
          </a:xfrm>
          <a:prstGeom prst="rect">
            <a:avLst/>
          </a:prstGeom>
          <a:noFill/>
        </p:spPr>
        <p:txBody>
          <a:bodyPr wrap="square" rtlCol="0">
            <a:spAutoFit/>
          </a:bodyPr>
          <a:lstStyle/>
          <a:p>
            <a:r>
              <a:rPr lang="en-US" dirty="0"/>
              <a:t>Jan 5-9           Emma S</a:t>
            </a:r>
          </a:p>
          <a:p>
            <a:r>
              <a:rPr lang="en-US" dirty="0"/>
              <a:t>Jan 12-16       Emma C</a:t>
            </a:r>
          </a:p>
          <a:p>
            <a:r>
              <a:rPr lang="en-US" dirty="0"/>
              <a:t>Jan 19-23       Aileen</a:t>
            </a:r>
          </a:p>
          <a:p>
            <a:r>
              <a:rPr lang="en-US" dirty="0"/>
              <a:t>Jan 26-30       Teo</a:t>
            </a:r>
          </a:p>
          <a:p>
            <a:endParaRPr lang="en-US" dirty="0"/>
          </a:p>
          <a:p>
            <a:endParaRPr lang="en-US" dirty="0"/>
          </a:p>
        </p:txBody>
      </p:sp>
    </p:spTree>
    <p:extLst>
      <p:ext uri="{BB962C8B-B14F-4D97-AF65-F5344CB8AC3E}">
        <p14:creationId xmlns:p14="http://schemas.microsoft.com/office/powerpoint/2010/main" val="36381777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LATTEN" val="true"/>
</p:tagLst>
</file>

<file path=ppt/tags/tag10.xml><?xml version="1.0" encoding="utf-8"?>
<p:tagLst xmlns:a="http://schemas.openxmlformats.org/drawingml/2006/main" xmlns:r="http://schemas.openxmlformats.org/officeDocument/2006/relationships" xmlns:p="http://schemas.openxmlformats.org/presentationml/2006/main">
  <p:tag name="FLATTEN" val="true"/>
</p:tagLst>
</file>

<file path=ppt/tags/tag2.xml><?xml version="1.0" encoding="utf-8"?>
<p:tagLst xmlns:a="http://schemas.openxmlformats.org/drawingml/2006/main" xmlns:r="http://schemas.openxmlformats.org/officeDocument/2006/relationships" xmlns:p="http://schemas.openxmlformats.org/presentationml/2006/main">
  <p:tag name="FLATTEN" val="true"/>
</p:tagLst>
</file>

<file path=ppt/tags/tag3.xml><?xml version="1.0" encoding="utf-8"?>
<p:tagLst xmlns:a="http://schemas.openxmlformats.org/drawingml/2006/main" xmlns:r="http://schemas.openxmlformats.org/officeDocument/2006/relationships" xmlns:p="http://schemas.openxmlformats.org/presentationml/2006/main">
  <p:tag name="FLATTEN" val="true"/>
</p:tagLst>
</file>

<file path=ppt/tags/tag4.xml><?xml version="1.0" encoding="utf-8"?>
<p:tagLst xmlns:a="http://schemas.openxmlformats.org/drawingml/2006/main" xmlns:r="http://schemas.openxmlformats.org/officeDocument/2006/relationships" xmlns:p="http://schemas.openxmlformats.org/presentationml/2006/main">
  <p:tag name="FLATTEN" val="true"/>
</p:tagLst>
</file>

<file path=ppt/tags/tag5.xml><?xml version="1.0" encoding="utf-8"?>
<p:tagLst xmlns:a="http://schemas.openxmlformats.org/drawingml/2006/main" xmlns:r="http://schemas.openxmlformats.org/officeDocument/2006/relationships" xmlns:p="http://schemas.openxmlformats.org/presentationml/2006/main">
  <p:tag name="FLATTEN" val="true"/>
</p:tagLst>
</file>

<file path=ppt/tags/tag6.xml><?xml version="1.0" encoding="utf-8"?>
<p:tagLst xmlns:a="http://schemas.openxmlformats.org/drawingml/2006/main" xmlns:r="http://schemas.openxmlformats.org/officeDocument/2006/relationships" xmlns:p="http://schemas.openxmlformats.org/presentationml/2006/main">
  <p:tag name="FLATTEN" val="true"/>
</p:tagLst>
</file>

<file path=ppt/tags/tag7.xml><?xml version="1.0" encoding="utf-8"?>
<p:tagLst xmlns:a="http://schemas.openxmlformats.org/drawingml/2006/main" xmlns:r="http://schemas.openxmlformats.org/officeDocument/2006/relationships" xmlns:p="http://schemas.openxmlformats.org/presentationml/2006/main">
  <p:tag name="FLATTEN" val="true"/>
</p:tagLst>
</file>

<file path=ppt/tags/tag8.xml><?xml version="1.0" encoding="utf-8"?>
<p:tagLst xmlns:a="http://schemas.openxmlformats.org/drawingml/2006/main" xmlns:r="http://schemas.openxmlformats.org/officeDocument/2006/relationships" xmlns:p="http://schemas.openxmlformats.org/presentationml/2006/main">
  <p:tag name="FLATTEN" val="true"/>
</p:tagLst>
</file>

<file path=ppt/tags/tag9.xml><?xml version="1.0" encoding="utf-8"?>
<p:tagLst xmlns:a="http://schemas.openxmlformats.org/drawingml/2006/main" xmlns:r="http://schemas.openxmlformats.org/officeDocument/2006/relationships" xmlns:p="http://schemas.openxmlformats.org/presentationml/2006/main">
  <p:tag name="FLATTEN" val="true"/>
</p:tagLst>
</file>

<file path=ppt/theme/theme1.xml><?xml version="1.0" encoding="utf-8"?>
<a:theme xmlns:a="http://schemas.openxmlformats.org/drawingml/2006/main" name="Office Theme">
  <a:themeElements>
    <a:clrScheme name="Brand Colors">
      <a:dk1>
        <a:srgbClr val="000000"/>
      </a:dk1>
      <a:lt1>
        <a:srgbClr val="FFFFFF"/>
      </a:lt1>
      <a:dk2>
        <a:srgbClr val="44546A"/>
      </a:dk2>
      <a:lt2>
        <a:srgbClr val="E7E6E6"/>
      </a:lt2>
      <a:accent1>
        <a:srgbClr val="FE66C3"/>
      </a:accent1>
      <a:accent2>
        <a:srgbClr val="F8A23A"/>
      </a:accent2>
      <a:accent3>
        <a:srgbClr val="FDE92B"/>
      </a:accent3>
      <a:accent4>
        <a:srgbClr val="93CD58"/>
      </a:accent4>
      <a:accent5>
        <a:srgbClr val="3EC1C7"/>
      </a:accent5>
      <a:accent6>
        <a:srgbClr val="CA86EF"/>
      </a:accent6>
      <a:hlink>
        <a:srgbClr val="FE66C3"/>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1fc0249-b30d-4cf8-a5ab-86bf682fd40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501CA975C0AF941A5A3F1D400FBA538" ma:contentTypeVersion="14" ma:contentTypeDescription="Create a new document." ma:contentTypeScope="" ma:versionID="3cdca38a7f55d0a53b7027f0c89648b0">
  <xsd:schema xmlns:xsd="http://www.w3.org/2001/XMLSchema" xmlns:xs="http://www.w3.org/2001/XMLSchema" xmlns:p="http://schemas.microsoft.com/office/2006/metadata/properties" xmlns:ns3="f1fc0249-b30d-4cf8-a5ab-86bf682fd402" xmlns:ns4="0dd5105f-2cba-45be-ae8f-f6a5450753ec" targetNamespace="http://schemas.microsoft.com/office/2006/metadata/properties" ma:root="true" ma:fieldsID="3d660b47f1b3d3b53136eabe2bbc974e" ns3:_="" ns4:_="">
    <xsd:import namespace="f1fc0249-b30d-4cf8-a5ab-86bf682fd402"/>
    <xsd:import namespace="0dd5105f-2cba-45be-ae8f-f6a5450753ec"/>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_activity" minOccurs="0"/>
                <xsd:element ref="ns4:SharedWithUsers" minOccurs="0"/>
                <xsd:element ref="ns4:SharedWithDetails" minOccurs="0"/>
                <xsd:element ref="ns4:SharingHintHash" minOccurs="0"/>
                <xsd:element ref="ns3:MediaServiceDateTaken" minOccurs="0"/>
                <xsd:element ref="ns3:MediaServiceObjectDetectorVersions" minOccurs="0"/>
                <xsd:element ref="ns3:MediaServiceSystemTags" minOccurs="0"/>
                <xsd:element ref="ns3:MediaServiceGenerationTime" minOccurs="0"/>
                <xsd:element ref="ns3:MediaServiceEventHashCode" minOccurs="0"/>
                <xsd:element ref="ns3:MediaLengthInSecond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fc0249-b30d-4cf8-a5ab-86bf682fd4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_activity" ma:index="11" nillable="true" ma:displayName="_activity" ma:hidden="true" ma:internalName="_activity">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dd5105f-2cba-45be-ae8f-f6a5450753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0A0721-1B37-47FF-952A-8D06EA7660FA}">
  <ds:schemaRefs>
    <ds:schemaRef ds:uri="http://purl.org/dc/terms/"/>
    <ds:schemaRef ds:uri="f1fc0249-b30d-4cf8-a5ab-86bf682fd402"/>
    <ds:schemaRef ds:uri="http://purl.org/dc/elements/1.1/"/>
    <ds:schemaRef ds:uri="http://www.w3.org/XML/1998/namespace"/>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0dd5105f-2cba-45be-ae8f-f6a5450753ec"/>
    <ds:schemaRef ds:uri="http://schemas.microsoft.com/office/2006/metadata/properties"/>
  </ds:schemaRefs>
</ds:datastoreItem>
</file>

<file path=customXml/itemProps2.xml><?xml version="1.0" encoding="utf-8"?>
<ds:datastoreItem xmlns:ds="http://schemas.openxmlformats.org/officeDocument/2006/customXml" ds:itemID="{06CC688B-5810-4C6C-9D39-68570BA483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fc0249-b30d-4cf8-a5ab-86bf682fd402"/>
    <ds:schemaRef ds:uri="0dd5105f-2cba-45be-ae8f-f6a5450753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934342-83E1-441D-A02F-818A9EF910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8643</TotalTime>
  <Words>249</Words>
  <Application>Microsoft Office PowerPoint</Application>
  <PresentationFormat>Custom</PresentationFormat>
  <Paragraphs>66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Todd Giannattasio</dc:creator>
  <cp:lastModifiedBy>Cindy Libby</cp:lastModifiedBy>
  <cp:revision>131</cp:revision>
  <dcterms:created xsi:type="dcterms:W3CDTF">2021-06-01T17:24:17Z</dcterms:created>
  <dcterms:modified xsi:type="dcterms:W3CDTF">2026-01-09T06:01:50Z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0x0101006501CA975C0AF941A5A3F1D400FBA538</vt:lpwstr>
  </property>
</Properties>
</file>